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1264-076E-423A-9181-CF09D3EBE77E}" type="datetimeFigureOut">
              <a:rPr lang="nb-NO" smtClean="0"/>
              <a:t>15.10.2014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1AE4-70A8-47F3-A131-0B405A961E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7197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1264-076E-423A-9181-CF09D3EBE77E}" type="datetimeFigureOut">
              <a:rPr lang="nb-NO" smtClean="0"/>
              <a:t>15.10.2014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1AE4-70A8-47F3-A131-0B405A961E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516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1264-076E-423A-9181-CF09D3EBE77E}" type="datetimeFigureOut">
              <a:rPr lang="nb-NO" smtClean="0"/>
              <a:t>15.10.2014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1AE4-70A8-47F3-A131-0B405A961E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6015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1264-076E-423A-9181-CF09D3EBE77E}" type="datetimeFigureOut">
              <a:rPr lang="nb-NO" smtClean="0"/>
              <a:t>15.10.2014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1AE4-70A8-47F3-A131-0B405A961E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098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1264-076E-423A-9181-CF09D3EBE77E}" type="datetimeFigureOut">
              <a:rPr lang="nb-NO" smtClean="0"/>
              <a:t>15.10.2014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1AE4-70A8-47F3-A131-0B405A961E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5183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1264-076E-423A-9181-CF09D3EBE77E}" type="datetimeFigureOut">
              <a:rPr lang="nb-NO" smtClean="0"/>
              <a:t>15.10.2014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1AE4-70A8-47F3-A131-0B405A961E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971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1264-076E-423A-9181-CF09D3EBE77E}" type="datetimeFigureOut">
              <a:rPr lang="nb-NO" smtClean="0"/>
              <a:t>15.10.2014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1AE4-70A8-47F3-A131-0B405A961E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9051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1264-076E-423A-9181-CF09D3EBE77E}" type="datetimeFigureOut">
              <a:rPr lang="nb-NO" smtClean="0"/>
              <a:t>15.10.2014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1AE4-70A8-47F3-A131-0B405A961E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1410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1264-076E-423A-9181-CF09D3EBE77E}" type="datetimeFigureOut">
              <a:rPr lang="nb-NO" smtClean="0"/>
              <a:t>15.10.2014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1AE4-70A8-47F3-A131-0B405A961E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7740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1264-076E-423A-9181-CF09D3EBE77E}" type="datetimeFigureOut">
              <a:rPr lang="nb-NO" smtClean="0"/>
              <a:t>15.10.2014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1AE4-70A8-47F3-A131-0B405A961E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6487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1264-076E-423A-9181-CF09D3EBE77E}" type="datetimeFigureOut">
              <a:rPr lang="nb-NO" smtClean="0"/>
              <a:t>15.10.2014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1AE4-70A8-47F3-A131-0B405A961E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82521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91264-076E-423A-9181-CF09D3EBE77E}" type="datetimeFigureOut">
              <a:rPr lang="nb-NO" smtClean="0"/>
              <a:t>15.10.2014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41AE4-70A8-47F3-A131-0B405A961E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2233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2448272"/>
          </a:xfrm>
        </p:spPr>
        <p:txBody>
          <a:bodyPr>
            <a:normAutofit/>
          </a:bodyPr>
          <a:lstStyle/>
          <a:p>
            <a:r>
              <a:rPr lang="nb-NO" sz="3600" dirty="0" err="1" smtClean="0">
                <a:solidFill>
                  <a:schemeClr val="tx2"/>
                </a:solidFill>
              </a:rPr>
              <a:t>Title</a:t>
            </a:r>
            <a:r>
              <a:rPr lang="nb-NO" sz="3600" dirty="0" smtClean="0">
                <a:solidFill>
                  <a:schemeClr val="tx2"/>
                </a:solidFill>
              </a:rPr>
              <a:t>: </a:t>
            </a:r>
            <a:r>
              <a:rPr lang="nb-NO" sz="3600" dirty="0" smtClean="0"/>
              <a:t>Long </a:t>
            </a:r>
            <a:r>
              <a:rPr lang="nb-NO" sz="3600" dirty="0" err="1" smtClean="0"/>
              <a:t>distance</a:t>
            </a:r>
            <a:r>
              <a:rPr lang="nb-NO" sz="3600" dirty="0" smtClean="0"/>
              <a:t> </a:t>
            </a:r>
            <a:r>
              <a:rPr lang="nb-NO" sz="3600" dirty="0" err="1" smtClean="0"/>
              <a:t>guidance</a:t>
            </a:r>
            <a:r>
              <a:rPr lang="nb-NO" sz="3600" dirty="0" smtClean="0"/>
              <a:t> </a:t>
            </a:r>
            <a:r>
              <a:rPr lang="nb-NO" sz="3600" dirty="0" err="1" smtClean="0"/>
              <a:t>control</a:t>
            </a:r>
            <a:r>
              <a:rPr lang="nb-NO" sz="3600" dirty="0" smtClean="0"/>
              <a:t> and </a:t>
            </a:r>
            <a:r>
              <a:rPr lang="nb-NO" sz="3600" dirty="0" err="1" smtClean="0"/>
              <a:t>navigation</a:t>
            </a:r>
            <a:r>
              <a:rPr lang="nb-NO" sz="3600" dirty="0" smtClean="0"/>
              <a:t> </a:t>
            </a:r>
            <a:r>
              <a:rPr lang="nb-NO" sz="3600" dirty="0" err="1" smtClean="0"/>
              <a:t>of</a:t>
            </a:r>
            <a:r>
              <a:rPr lang="nb-NO" sz="3600" dirty="0" smtClean="0"/>
              <a:t> </a:t>
            </a:r>
            <a:r>
              <a:rPr lang="nb-NO" sz="3600" dirty="0" err="1" smtClean="0"/>
              <a:t>bats</a:t>
            </a:r>
            <a:r>
              <a:rPr lang="nb-NO" sz="3600" dirty="0" smtClean="0"/>
              <a:t>.</a:t>
            </a:r>
            <a:br>
              <a:rPr lang="nb-NO" sz="3600" dirty="0" smtClean="0"/>
            </a:br>
            <a:r>
              <a:rPr lang="nb-NO" sz="2800" dirty="0" smtClean="0">
                <a:solidFill>
                  <a:schemeClr val="tx2">
                    <a:lumMod val="75000"/>
                  </a:schemeClr>
                </a:solidFill>
              </a:rPr>
              <a:t>Student: </a:t>
            </a:r>
            <a:r>
              <a:rPr lang="nb-NO" sz="2800" dirty="0" smtClean="0"/>
              <a:t>Sigmund Andenes</a:t>
            </a:r>
            <a:r>
              <a:rPr lang="nb-NO" sz="4000" dirty="0" smtClean="0"/>
              <a:t/>
            </a:r>
            <a:br>
              <a:rPr lang="nb-NO" sz="4000" dirty="0" smtClean="0"/>
            </a:br>
            <a:r>
              <a:rPr lang="nb-NO" sz="2400" dirty="0" smtClean="0">
                <a:solidFill>
                  <a:schemeClr val="tx2">
                    <a:lumMod val="75000"/>
                  </a:schemeClr>
                </a:solidFill>
              </a:rPr>
              <a:t>Supervisor: </a:t>
            </a:r>
            <a:r>
              <a:rPr lang="nb-NO" sz="2400" dirty="0" err="1" smtClean="0"/>
              <a:t>Nadav</a:t>
            </a:r>
            <a:r>
              <a:rPr lang="nb-NO" sz="2400" dirty="0" smtClean="0"/>
              <a:t> </a:t>
            </a:r>
            <a:r>
              <a:rPr lang="nb-NO" sz="2400" dirty="0" err="1" smtClean="0"/>
              <a:t>Skjøndal</a:t>
            </a:r>
            <a:r>
              <a:rPr lang="nb-NO" sz="2400" dirty="0" smtClean="0"/>
              <a:t> Bar</a:t>
            </a:r>
            <a:endParaRPr lang="nb-NO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636912"/>
            <a:ext cx="5927064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05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Motivation</a:t>
            </a:r>
            <a:r>
              <a:rPr lang="nb-NO" dirty="0" smtClean="0"/>
              <a:t> for </a:t>
            </a:r>
            <a:r>
              <a:rPr lang="nb-NO" dirty="0" err="1" smtClean="0"/>
              <a:t>project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2332855"/>
          </a:xfrm>
        </p:spPr>
        <p:txBody>
          <a:bodyPr>
            <a:normAutofit/>
          </a:bodyPr>
          <a:lstStyle/>
          <a:p>
            <a:r>
              <a:rPr lang="nb-NO" sz="2400" dirty="0" err="1" smtClean="0"/>
              <a:t>Propose</a:t>
            </a:r>
            <a:r>
              <a:rPr lang="nb-NO" sz="2400" dirty="0" smtClean="0"/>
              <a:t> a </a:t>
            </a:r>
            <a:r>
              <a:rPr lang="nb-NO" sz="2400" dirty="0" err="1" smtClean="0"/>
              <a:t>hypothesis</a:t>
            </a:r>
            <a:r>
              <a:rPr lang="nb-NO" sz="2400" dirty="0" smtClean="0"/>
              <a:t> </a:t>
            </a:r>
            <a:r>
              <a:rPr lang="nb-NO" sz="2400" dirty="0" err="1" smtClean="0"/>
              <a:t>that</a:t>
            </a:r>
            <a:r>
              <a:rPr lang="nb-NO" sz="2400" dirty="0" smtClean="0"/>
              <a:t> </a:t>
            </a:r>
            <a:r>
              <a:rPr lang="nb-NO" sz="2400" dirty="0" err="1" smtClean="0"/>
              <a:t>can</a:t>
            </a:r>
            <a:r>
              <a:rPr lang="nb-NO" sz="2400" dirty="0" smtClean="0"/>
              <a:t> </a:t>
            </a:r>
            <a:r>
              <a:rPr lang="nb-NO" sz="2400" dirty="0" err="1" smtClean="0"/>
              <a:t>explain</a:t>
            </a:r>
            <a:r>
              <a:rPr lang="nb-NO" sz="2400" dirty="0" smtClean="0"/>
              <a:t> </a:t>
            </a:r>
            <a:r>
              <a:rPr lang="nb-NO" sz="2400" dirty="0" err="1" smtClean="0"/>
              <a:t>navigation</a:t>
            </a:r>
            <a:r>
              <a:rPr lang="nb-NO" sz="2400" dirty="0" smtClean="0"/>
              <a:t> in </a:t>
            </a:r>
            <a:r>
              <a:rPr lang="nb-NO" sz="2400" dirty="0" err="1" smtClean="0"/>
              <a:t>bats</a:t>
            </a:r>
            <a:r>
              <a:rPr lang="nb-NO" sz="2400" dirty="0" smtClean="0"/>
              <a:t>, </a:t>
            </a:r>
            <a:r>
              <a:rPr lang="nb-NO" sz="2400" dirty="0" err="1" smtClean="0"/>
              <a:t>using</a:t>
            </a:r>
            <a:r>
              <a:rPr lang="nb-NO" sz="2400" dirty="0" smtClean="0"/>
              <a:t> </a:t>
            </a:r>
            <a:r>
              <a:rPr lang="nb-NO" sz="2400" dirty="0" err="1" smtClean="0"/>
              <a:t>control</a:t>
            </a:r>
            <a:r>
              <a:rPr lang="nb-NO" sz="2400" dirty="0" smtClean="0"/>
              <a:t> </a:t>
            </a:r>
            <a:r>
              <a:rPr lang="nb-NO" sz="2400" dirty="0" err="1" smtClean="0"/>
              <a:t>theory</a:t>
            </a:r>
            <a:r>
              <a:rPr lang="nb-NO" sz="2400" dirty="0" smtClean="0"/>
              <a:t>.</a:t>
            </a:r>
            <a:endParaRPr lang="nb-NO" sz="2400" dirty="0" smtClean="0"/>
          </a:p>
          <a:p>
            <a:r>
              <a:rPr lang="nb-NO" sz="2400" dirty="0" smtClean="0"/>
              <a:t>The </a:t>
            </a:r>
            <a:r>
              <a:rPr lang="nb-NO" sz="2400" dirty="0" err="1" smtClean="0"/>
              <a:t>results</a:t>
            </a:r>
            <a:r>
              <a:rPr lang="nb-NO" sz="2400" dirty="0" smtClean="0"/>
              <a:t> </a:t>
            </a:r>
            <a:r>
              <a:rPr lang="nb-NO" sz="2400" dirty="0" err="1" smtClean="0"/>
              <a:t>may</a:t>
            </a:r>
            <a:r>
              <a:rPr lang="nb-NO" sz="2400" dirty="0" smtClean="0"/>
              <a:t> have </a:t>
            </a:r>
            <a:r>
              <a:rPr lang="nb-NO" sz="2400" dirty="0" err="1" smtClean="0"/>
              <a:t>potential</a:t>
            </a:r>
            <a:r>
              <a:rPr lang="nb-NO" sz="2400" dirty="0" smtClean="0"/>
              <a:t> </a:t>
            </a:r>
            <a:r>
              <a:rPr lang="nb-NO" sz="2400" dirty="0" err="1" smtClean="0"/>
              <a:t>industrial</a:t>
            </a:r>
            <a:r>
              <a:rPr lang="nb-NO" sz="2400" dirty="0" smtClean="0"/>
              <a:t> </a:t>
            </a:r>
            <a:r>
              <a:rPr lang="nb-NO" sz="2400" dirty="0" err="1" smtClean="0"/>
              <a:t>applications</a:t>
            </a:r>
            <a:r>
              <a:rPr lang="nb-NO" sz="2400" dirty="0" smtClean="0"/>
              <a:t>→ </a:t>
            </a:r>
            <a:r>
              <a:rPr lang="nb-NO" sz="2400" dirty="0" err="1" smtClean="0"/>
              <a:t>Guidance</a:t>
            </a:r>
            <a:r>
              <a:rPr lang="nb-NO" sz="2400" dirty="0"/>
              <a:t> </a:t>
            </a:r>
            <a:r>
              <a:rPr lang="nb-NO" sz="2400" dirty="0" err="1"/>
              <a:t>control</a:t>
            </a:r>
            <a:r>
              <a:rPr lang="nb-NO" sz="2400" dirty="0"/>
              <a:t> under </a:t>
            </a:r>
            <a:r>
              <a:rPr lang="nb-NO" sz="2400" dirty="0" err="1"/>
              <a:t>difficult</a:t>
            </a:r>
            <a:r>
              <a:rPr lang="nb-NO" sz="2400" dirty="0"/>
              <a:t> </a:t>
            </a:r>
            <a:r>
              <a:rPr lang="nb-NO" sz="2400" dirty="0" err="1"/>
              <a:t>conditions</a:t>
            </a:r>
            <a:r>
              <a:rPr lang="nb-NO" sz="2400" dirty="0"/>
              <a:t> or in absence </a:t>
            </a:r>
            <a:r>
              <a:rPr lang="nb-NO" sz="2400" dirty="0" err="1"/>
              <a:t>of</a:t>
            </a:r>
            <a:r>
              <a:rPr lang="nb-NO" sz="2400" dirty="0"/>
              <a:t> GPS</a:t>
            </a:r>
            <a:r>
              <a:rPr lang="nb-NO" sz="2400" dirty="0" smtClean="0"/>
              <a:t>.</a:t>
            </a:r>
            <a:endParaRPr lang="nb-NO" sz="2400" dirty="0" smtClean="0"/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99456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nb-NO" dirty="0" err="1" smtClean="0"/>
              <a:t>What</a:t>
            </a:r>
            <a:r>
              <a:rPr lang="nb-NO" dirty="0" smtClean="0"/>
              <a:t> have I done? → </a:t>
            </a:r>
            <a:r>
              <a:rPr lang="nb-NO" dirty="0" err="1" smtClean="0"/>
              <a:t>Results</a:t>
            </a:r>
            <a:r>
              <a:rPr lang="nb-NO" dirty="0" smtClean="0"/>
              <a:t>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98776" cy="4525963"/>
          </a:xfrm>
        </p:spPr>
        <p:txBody>
          <a:bodyPr>
            <a:normAutofit lnSpcReduction="10000"/>
          </a:bodyPr>
          <a:lstStyle/>
          <a:p>
            <a:r>
              <a:rPr lang="nb-NO" sz="2400" dirty="0" smtClean="0"/>
              <a:t>Read </a:t>
            </a:r>
            <a:r>
              <a:rPr lang="nb-NO" sz="2400" dirty="0" err="1" smtClean="0"/>
              <a:t>articles</a:t>
            </a:r>
            <a:r>
              <a:rPr lang="nb-NO" sz="2400" dirty="0" smtClean="0"/>
              <a:t> </a:t>
            </a:r>
            <a:r>
              <a:rPr lang="nb-NO" sz="2400" dirty="0" err="1" smtClean="0"/>
              <a:t>about</a:t>
            </a:r>
            <a:r>
              <a:rPr lang="nb-NO" sz="2400" dirty="0" smtClean="0"/>
              <a:t> animal </a:t>
            </a:r>
            <a:r>
              <a:rPr lang="nb-NO" sz="2400" dirty="0" err="1" smtClean="0"/>
              <a:t>navigation</a:t>
            </a:r>
            <a:r>
              <a:rPr lang="nb-NO" sz="2400" dirty="0"/>
              <a:t> </a:t>
            </a:r>
            <a:r>
              <a:rPr lang="nb-NO" sz="2400" dirty="0" smtClean="0"/>
              <a:t>&amp; </a:t>
            </a:r>
            <a:r>
              <a:rPr lang="nb-NO" sz="2400" dirty="0" err="1" smtClean="0"/>
              <a:t>previous</a:t>
            </a:r>
            <a:r>
              <a:rPr lang="nb-NO" sz="2400" dirty="0" smtClean="0"/>
              <a:t> </a:t>
            </a:r>
            <a:r>
              <a:rPr lang="nb-NO" sz="2400" dirty="0" err="1" smtClean="0"/>
              <a:t>research</a:t>
            </a:r>
            <a:r>
              <a:rPr lang="nb-NO" sz="2400" dirty="0" smtClean="0"/>
              <a:t>.</a:t>
            </a:r>
          </a:p>
          <a:p>
            <a:r>
              <a:rPr lang="nb-NO" sz="2400" dirty="0" err="1" smtClean="0"/>
              <a:t>Studied</a:t>
            </a:r>
            <a:r>
              <a:rPr lang="nb-NO" sz="2400" dirty="0" smtClean="0"/>
              <a:t> </a:t>
            </a:r>
            <a:r>
              <a:rPr lang="nb-NO" sz="2400" dirty="0" err="1"/>
              <a:t>m</a:t>
            </a:r>
            <a:r>
              <a:rPr lang="nb-NO" sz="2400" dirty="0" err="1" smtClean="0"/>
              <a:t>echanisms</a:t>
            </a:r>
            <a:r>
              <a:rPr lang="nb-NO" sz="2400" dirty="0" smtClean="0"/>
              <a:t> </a:t>
            </a:r>
            <a:r>
              <a:rPr lang="nb-NO" sz="2400" dirty="0" err="1" smtClean="0"/>
              <a:t>of</a:t>
            </a:r>
            <a:r>
              <a:rPr lang="nb-NO" sz="2400" dirty="0" smtClean="0"/>
              <a:t> </a:t>
            </a:r>
            <a:r>
              <a:rPr lang="nb-NO" sz="2400" dirty="0" err="1" smtClean="0"/>
              <a:t>navigation</a:t>
            </a:r>
            <a:r>
              <a:rPr lang="nb-NO" sz="2400" dirty="0" smtClean="0"/>
              <a:t> in </a:t>
            </a:r>
            <a:r>
              <a:rPr lang="nb-NO" sz="2400" dirty="0" err="1" smtClean="0"/>
              <a:t>animals</a:t>
            </a:r>
            <a:r>
              <a:rPr lang="nb-NO" sz="2400" dirty="0" smtClean="0"/>
              <a:t>.</a:t>
            </a:r>
          </a:p>
          <a:p>
            <a:r>
              <a:rPr lang="nb-NO" sz="2400" dirty="0" err="1" smtClean="0"/>
              <a:t>Analyzed</a:t>
            </a:r>
            <a:r>
              <a:rPr lang="nb-NO" sz="2400" dirty="0" smtClean="0"/>
              <a:t> GPS-data from </a:t>
            </a:r>
            <a:r>
              <a:rPr lang="nb-NO" sz="2400" dirty="0" err="1" smtClean="0"/>
              <a:t>bats</a:t>
            </a:r>
            <a:r>
              <a:rPr lang="nb-NO" sz="2400" dirty="0" smtClean="0"/>
              <a:t> in Mexico. </a:t>
            </a:r>
            <a:r>
              <a:rPr lang="nb-NO" sz="2400" dirty="0" err="1" smtClean="0"/>
              <a:t>Matlab</a:t>
            </a:r>
            <a:r>
              <a:rPr lang="nb-NO" sz="2400" dirty="0" smtClean="0"/>
              <a:t> and Google Earth.</a:t>
            </a:r>
          </a:p>
          <a:p>
            <a:pPr marL="0" indent="0">
              <a:buNone/>
            </a:pPr>
            <a:r>
              <a:rPr lang="nb-NO" sz="2400" dirty="0" smtClean="0"/>
              <a:t>→ Do not have same turning </a:t>
            </a:r>
            <a:r>
              <a:rPr lang="nb-NO" sz="2400" dirty="0" err="1" smtClean="0"/>
              <a:t>point</a:t>
            </a:r>
            <a:r>
              <a:rPr lang="nb-NO" sz="2400" dirty="0" smtClean="0"/>
              <a:t>.</a:t>
            </a:r>
          </a:p>
          <a:p>
            <a:pPr marL="0" indent="0">
              <a:buNone/>
            </a:pPr>
            <a:r>
              <a:rPr lang="nb-NO" sz="2400" dirty="0" smtClean="0"/>
              <a:t>→</a:t>
            </a:r>
            <a:r>
              <a:rPr lang="nb-NO" sz="2400" dirty="0" err="1" smtClean="0"/>
              <a:t>Seems</a:t>
            </a:r>
            <a:r>
              <a:rPr lang="nb-NO" sz="2400" dirty="0" smtClean="0"/>
              <a:t> to </a:t>
            </a:r>
            <a:r>
              <a:rPr lang="nb-NO" sz="2400" dirty="0" err="1" smtClean="0"/>
              <a:t>know</a:t>
            </a:r>
            <a:r>
              <a:rPr lang="nb-NO" sz="2400" dirty="0" smtClean="0"/>
              <a:t> </a:t>
            </a:r>
            <a:r>
              <a:rPr lang="nb-NO" sz="2400" dirty="0" err="1" smtClean="0"/>
              <a:t>exact</a:t>
            </a:r>
            <a:r>
              <a:rPr lang="nb-NO" sz="2400" dirty="0" smtClean="0"/>
              <a:t> </a:t>
            </a:r>
            <a:r>
              <a:rPr lang="nb-NO" sz="2400" dirty="0" err="1" smtClean="0"/>
              <a:t>homeward</a:t>
            </a:r>
            <a:r>
              <a:rPr lang="nb-NO" sz="2400" dirty="0" smtClean="0"/>
              <a:t> </a:t>
            </a:r>
            <a:r>
              <a:rPr lang="nb-NO" sz="2400" dirty="0" err="1" smtClean="0"/>
              <a:t>direction</a:t>
            </a:r>
            <a:r>
              <a:rPr lang="nb-NO" sz="2400" dirty="0" smtClean="0"/>
              <a:t>.</a:t>
            </a:r>
            <a:endParaRPr lang="nb-NO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276872"/>
            <a:ext cx="4684389" cy="3932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77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Planned</a:t>
            </a:r>
            <a:r>
              <a:rPr lang="nb-NO" dirty="0" smtClean="0"/>
              <a:t> </a:t>
            </a:r>
            <a:r>
              <a:rPr lang="nb-NO" dirty="0" err="1" smtClean="0"/>
              <a:t>Work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612068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Hypothesis: Bats use the earth’s magnetic field to navigate. Geomagnetic bi-coordinate map?</a:t>
            </a:r>
          </a:p>
          <a:p>
            <a:r>
              <a:rPr lang="en-US" sz="2800" dirty="0" smtClean="0"/>
              <a:t>Develop </a:t>
            </a:r>
            <a:r>
              <a:rPr lang="en-US" sz="2800" dirty="0"/>
              <a:t>a model of navigation in </a:t>
            </a:r>
            <a:r>
              <a:rPr lang="en-US" sz="2800" dirty="0" smtClean="0"/>
              <a:t>geomagnetic field. → The World Magnetic Model. </a:t>
            </a:r>
          </a:p>
          <a:p>
            <a:r>
              <a:rPr lang="en-US" sz="2800" dirty="0" smtClean="0"/>
              <a:t>Apply </a:t>
            </a:r>
            <a:r>
              <a:rPr lang="en-US" sz="2800" dirty="0" smtClean="0"/>
              <a:t>P, PI </a:t>
            </a:r>
            <a:r>
              <a:rPr lang="en-US" sz="2800" dirty="0" smtClean="0"/>
              <a:t>or </a:t>
            </a:r>
            <a:r>
              <a:rPr lang="en-US" sz="2800" dirty="0" smtClean="0"/>
              <a:t>PID </a:t>
            </a:r>
            <a:r>
              <a:rPr lang="en-US" sz="2800" dirty="0" smtClean="0"/>
              <a:t>controller </a:t>
            </a:r>
            <a:r>
              <a:rPr lang="en-US" sz="2800" dirty="0" smtClean="0"/>
              <a:t>that </a:t>
            </a:r>
            <a:r>
              <a:rPr lang="en-US" sz="2800" dirty="0" smtClean="0"/>
              <a:t>fit the bats behavior best.</a:t>
            </a:r>
          </a:p>
          <a:p>
            <a:r>
              <a:rPr lang="en-US" sz="2800" dirty="0" smtClean="0"/>
              <a:t>Continue reading relevant articles.</a:t>
            </a:r>
            <a:endParaRPr lang="nb-NO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916832"/>
            <a:ext cx="2612938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71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150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Title: Long distance guidance control and navigation of bats. Student: Sigmund Andenes Supervisor: Nadav Skjøndal Bar</vt:lpstr>
      <vt:lpstr>Motivation for project </vt:lpstr>
      <vt:lpstr>What have I done? → Results?</vt:lpstr>
      <vt:lpstr>Planned Work</vt:lpstr>
    </vt:vector>
  </TitlesOfParts>
  <Company>NTNU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Sigmund Andenes</dc:creator>
  <cp:lastModifiedBy>Sigmund Andenes</cp:lastModifiedBy>
  <cp:revision>14</cp:revision>
  <dcterms:created xsi:type="dcterms:W3CDTF">2014-10-14T14:51:41Z</dcterms:created>
  <dcterms:modified xsi:type="dcterms:W3CDTF">2014-10-15T10:33:57Z</dcterms:modified>
</cp:coreProperties>
</file>