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95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FCCD-EB79-4AB8-863E-96E35275034C}" type="datetimeFigureOut">
              <a:rPr lang="nb-NO" smtClean="0"/>
              <a:t>15.10.14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3A20F-8BB2-4AB2-B767-DDD4B05200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48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FCCD-EB79-4AB8-863E-96E35275034C}" type="datetimeFigureOut">
              <a:rPr lang="nb-NO" smtClean="0"/>
              <a:t>15.10.14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3A20F-8BB2-4AB2-B767-DDD4B05200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8775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FCCD-EB79-4AB8-863E-96E35275034C}" type="datetimeFigureOut">
              <a:rPr lang="nb-NO" smtClean="0"/>
              <a:t>15.10.14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3A20F-8BB2-4AB2-B767-DDD4B05200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6380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FCCD-EB79-4AB8-863E-96E35275034C}" type="datetimeFigureOut">
              <a:rPr lang="nb-NO" smtClean="0"/>
              <a:t>15.10.14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3A20F-8BB2-4AB2-B767-DDD4B05200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9703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FCCD-EB79-4AB8-863E-96E35275034C}" type="datetimeFigureOut">
              <a:rPr lang="nb-NO" smtClean="0"/>
              <a:t>15.10.14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3A20F-8BB2-4AB2-B767-DDD4B05200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258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FCCD-EB79-4AB8-863E-96E35275034C}" type="datetimeFigureOut">
              <a:rPr lang="nb-NO" smtClean="0"/>
              <a:t>15.10.14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3A20F-8BB2-4AB2-B767-DDD4B05200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7664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FCCD-EB79-4AB8-863E-96E35275034C}" type="datetimeFigureOut">
              <a:rPr lang="nb-NO" smtClean="0"/>
              <a:t>15.10.14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3A20F-8BB2-4AB2-B767-DDD4B05200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0492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FCCD-EB79-4AB8-863E-96E35275034C}" type="datetimeFigureOut">
              <a:rPr lang="nb-NO" smtClean="0"/>
              <a:t>15.10.14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3A20F-8BB2-4AB2-B767-DDD4B05200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9428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FCCD-EB79-4AB8-863E-96E35275034C}" type="datetimeFigureOut">
              <a:rPr lang="nb-NO" smtClean="0"/>
              <a:t>15.10.14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3A20F-8BB2-4AB2-B767-DDD4B05200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2647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FCCD-EB79-4AB8-863E-96E35275034C}" type="datetimeFigureOut">
              <a:rPr lang="nb-NO" smtClean="0"/>
              <a:t>15.10.14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3A20F-8BB2-4AB2-B767-DDD4B05200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4101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FCCD-EB79-4AB8-863E-96E35275034C}" type="datetimeFigureOut">
              <a:rPr lang="nb-NO" smtClean="0"/>
              <a:t>15.10.14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3A20F-8BB2-4AB2-B767-DDD4B05200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5326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FFCCD-EB79-4AB8-863E-96E35275034C}" type="datetimeFigureOut">
              <a:rPr lang="nb-NO" smtClean="0"/>
              <a:t>15.10.14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3A20F-8BB2-4AB2-B767-DDD4B05200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9243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Modelling and Optimization of Compact Subsea Separators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61" y="1310429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Name: </a:t>
            </a:r>
            <a:r>
              <a:rPr lang="en-US" sz="2800" dirty="0" err="1" smtClean="0"/>
              <a:t>Preben</a:t>
            </a:r>
            <a:r>
              <a:rPr lang="en-US" sz="2800" dirty="0" smtClean="0"/>
              <a:t> F. </a:t>
            </a:r>
            <a:r>
              <a:rPr lang="en-US" sz="2800" dirty="0" err="1" smtClean="0"/>
              <a:t>Tyvold</a:t>
            </a:r>
            <a:endParaRPr lang="en-US" sz="2800" dirty="0" smtClean="0"/>
          </a:p>
          <a:p>
            <a:pPr algn="ctr"/>
            <a:r>
              <a:rPr lang="en-US" sz="2800" dirty="0" smtClean="0"/>
              <a:t>Supervisors: </a:t>
            </a:r>
            <a:r>
              <a:rPr lang="en-US" sz="2800" dirty="0" err="1" smtClean="0"/>
              <a:t>Sigurd</a:t>
            </a:r>
            <a:r>
              <a:rPr lang="en-US" sz="2800" dirty="0" smtClean="0"/>
              <a:t> </a:t>
            </a:r>
            <a:r>
              <a:rPr lang="en-US" sz="2800" dirty="0" err="1" smtClean="0"/>
              <a:t>Skogestad</a:t>
            </a:r>
            <a:r>
              <a:rPr lang="en-US" sz="2800" dirty="0" smtClean="0"/>
              <a:t> &amp; Johannes </a:t>
            </a:r>
            <a:r>
              <a:rPr lang="en-US" sz="2800" dirty="0" err="1" smtClean="0"/>
              <a:t>Jäschke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181107" y="4180208"/>
            <a:ext cx="209288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Gravity separator</a:t>
            </a:r>
            <a:endParaRPr lang="en-US" dirty="0"/>
          </a:p>
        </p:txBody>
      </p:sp>
      <p:cxnSp>
        <p:nvCxnSpPr>
          <p:cNvPr id="5" name="Elbow Connector 4"/>
          <p:cNvCxnSpPr>
            <a:stCxn id="4" idx="2"/>
            <a:endCxn id="8" idx="1"/>
          </p:cNvCxnSpPr>
          <p:nvPr/>
        </p:nvCxnSpPr>
        <p:spPr>
          <a:xfrm rot="16200000" flipH="1">
            <a:off x="3838748" y="4217080"/>
            <a:ext cx="699365" cy="192176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lbow Connector 5"/>
          <p:cNvCxnSpPr>
            <a:stCxn id="4" idx="0"/>
            <a:endCxn id="7" idx="1"/>
          </p:cNvCxnSpPr>
          <p:nvPr/>
        </p:nvCxnSpPr>
        <p:spPr>
          <a:xfrm rot="5400000" flipH="1" flipV="1">
            <a:off x="3927401" y="2958297"/>
            <a:ext cx="522058" cy="192176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5149312" y="3352116"/>
            <a:ext cx="1224136" cy="6120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Swirl separator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149312" y="5218898"/>
            <a:ext cx="1224136" cy="6174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Swirl separator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1692928" y="2740048"/>
            <a:ext cx="51845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692928" y="2740048"/>
            <a:ext cx="0" cy="17641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6877504" y="2740048"/>
            <a:ext cx="6641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403854" y="3460128"/>
            <a:ext cx="4736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403854" y="3658150"/>
            <a:ext cx="104971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8" idx="3"/>
          </p:cNvCxnSpPr>
          <p:nvPr/>
        </p:nvCxnSpPr>
        <p:spPr>
          <a:xfrm>
            <a:off x="6373448" y="5527645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884145" y="5527645"/>
            <a:ext cx="0" cy="7407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1692928" y="6268440"/>
            <a:ext cx="51845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692928" y="4504244"/>
            <a:ext cx="0" cy="17641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4" idx="1"/>
          </p:cNvCxnSpPr>
          <p:nvPr/>
        </p:nvCxnSpPr>
        <p:spPr>
          <a:xfrm>
            <a:off x="1044856" y="4504244"/>
            <a:ext cx="113625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373448" y="5332336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444208" y="4869160"/>
            <a:ext cx="17489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Water outlet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6579071" y="3810876"/>
            <a:ext cx="9626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Oil outlet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2889812" y="2779968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Recycled water 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2987824" y="5877272"/>
            <a:ext cx="11642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Recycled oil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972848" y="4180208"/>
            <a:ext cx="6401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Feed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84106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My </a:t>
            </a:r>
            <a:r>
              <a:rPr lang="en-US" sz="4000" dirty="0" smtClean="0"/>
              <a:t>Model this Far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Gravity Separator</a:t>
            </a:r>
          </a:p>
          <a:p>
            <a:r>
              <a:rPr lang="en-US" sz="2800" dirty="0" smtClean="0"/>
              <a:t>Two components: Water and Oil</a:t>
            </a:r>
          </a:p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Response for: -10 % feed rate at t=200</a:t>
            </a:r>
            <a:endParaRPr lang="en-US" sz="2800" dirty="0"/>
          </a:p>
        </p:txBody>
      </p:sp>
      <p:pic>
        <p:nvPicPr>
          <p:cNvPr id="1027" name="Picture 3" descr="C:\Users\prebenfu\Downloads\Fig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96" y="3429001"/>
            <a:ext cx="3844858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prebenfu\Downloads\fig2 (1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450823"/>
            <a:ext cx="3840894" cy="244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0216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Planned</a:t>
            </a:r>
            <a:r>
              <a:rPr lang="nb-NO" sz="4000" dirty="0" smtClean="0"/>
              <a:t> </a:t>
            </a:r>
            <a:r>
              <a:rPr lang="nb-NO" sz="4000" dirty="0" err="1" smtClean="0"/>
              <a:t>Work</a:t>
            </a:r>
            <a:endParaRPr lang="nb-N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a third component: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Asphaltenes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/>
              <a:t>s</a:t>
            </a:r>
            <a:r>
              <a:rPr lang="en-US" dirty="0" smtClean="0"/>
              <a:t>urfactant)</a:t>
            </a:r>
          </a:p>
          <a:p>
            <a:pPr lvl="1"/>
            <a:r>
              <a:rPr lang="en-US" dirty="0" smtClean="0"/>
              <a:t>How are the distributed?</a:t>
            </a:r>
          </a:p>
          <a:p>
            <a:r>
              <a:rPr lang="en-US" dirty="0" smtClean="0"/>
              <a:t>Consider accumulation of </a:t>
            </a:r>
            <a:r>
              <a:rPr lang="en-US" dirty="0" err="1" smtClean="0"/>
              <a:t>asphaltenes</a:t>
            </a:r>
            <a:endParaRPr lang="en-US" dirty="0" smtClean="0"/>
          </a:p>
          <a:p>
            <a:pPr lvl="1"/>
            <a:r>
              <a:rPr lang="en-US" dirty="0" smtClean="0"/>
              <a:t>Recycle</a:t>
            </a:r>
          </a:p>
          <a:p>
            <a:pPr lvl="1"/>
            <a:r>
              <a:rPr lang="en-US" dirty="0" smtClean="0"/>
              <a:t>Drain</a:t>
            </a:r>
          </a:p>
        </p:txBody>
      </p:sp>
      <p:sp>
        <p:nvSpPr>
          <p:cNvPr id="4" name="Rektangel 3"/>
          <p:cNvSpPr/>
          <p:nvPr/>
        </p:nvSpPr>
        <p:spPr>
          <a:xfrm>
            <a:off x="5076056" y="5085184"/>
            <a:ext cx="3096344" cy="10081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Rektangel 4"/>
          <p:cNvSpPr/>
          <p:nvPr/>
        </p:nvSpPr>
        <p:spPr>
          <a:xfrm>
            <a:off x="5076056" y="4005064"/>
            <a:ext cx="3096344" cy="108012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Kobling 5"/>
          <p:cNvSpPr/>
          <p:nvPr/>
        </p:nvSpPr>
        <p:spPr>
          <a:xfrm>
            <a:off x="5436096" y="4797152"/>
            <a:ext cx="288032" cy="216024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Kobling 6"/>
          <p:cNvSpPr/>
          <p:nvPr/>
        </p:nvSpPr>
        <p:spPr>
          <a:xfrm>
            <a:off x="6012160" y="4725144"/>
            <a:ext cx="288032" cy="216024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Kobling 7"/>
          <p:cNvSpPr/>
          <p:nvPr/>
        </p:nvSpPr>
        <p:spPr>
          <a:xfrm>
            <a:off x="6660232" y="4797152"/>
            <a:ext cx="288032" cy="216024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Kobling 8"/>
          <p:cNvSpPr/>
          <p:nvPr/>
        </p:nvSpPr>
        <p:spPr>
          <a:xfrm>
            <a:off x="7380312" y="4653136"/>
            <a:ext cx="288032" cy="216024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Kobling 9"/>
          <p:cNvSpPr/>
          <p:nvPr/>
        </p:nvSpPr>
        <p:spPr>
          <a:xfrm>
            <a:off x="5580112" y="4437112"/>
            <a:ext cx="144016" cy="144016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Kobling 10"/>
          <p:cNvSpPr/>
          <p:nvPr/>
        </p:nvSpPr>
        <p:spPr>
          <a:xfrm>
            <a:off x="7020272" y="4581128"/>
            <a:ext cx="207640" cy="135632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Kobling 11"/>
          <p:cNvSpPr/>
          <p:nvPr/>
        </p:nvSpPr>
        <p:spPr>
          <a:xfrm>
            <a:off x="5732512" y="4589512"/>
            <a:ext cx="135632" cy="135632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Kobling 12"/>
          <p:cNvSpPr/>
          <p:nvPr/>
        </p:nvSpPr>
        <p:spPr>
          <a:xfrm>
            <a:off x="5868144" y="4221088"/>
            <a:ext cx="288032" cy="216024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Kobling 13"/>
          <p:cNvSpPr/>
          <p:nvPr/>
        </p:nvSpPr>
        <p:spPr>
          <a:xfrm>
            <a:off x="5148064" y="4509120"/>
            <a:ext cx="288032" cy="216024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Kobling 14"/>
          <p:cNvSpPr/>
          <p:nvPr/>
        </p:nvSpPr>
        <p:spPr>
          <a:xfrm>
            <a:off x="5220072" y="4149080"/>
            <a:ext cx="216024" cy="144016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6" name="Kobling 15"/>
          <p:cNvSpPr/>
          <p:nvPr/>
        </p:nvSpPr>
        <p:spPr>
          <a:xfrm>
            <a:off x="7884368" y="4797152"/>
            <a:ext cx="288032" cy="216024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Kobling 16"/>
          <p:cNvSpPr/>
          <p:nvPr/>
        </p:nvSpPr>
        <p:spPr>
          <a:xfrm>
            <a:off x="6444208" y="4437112"/>
            <a:ext cx="144016" cy="144016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Kobling 17"/>
          <p:cNvSpPr/>
          <p:nvPr/>
        </p:nvSpPr>
        <p:spPr>
          <a:xfrm>
            <a:off x="5148064" y="5229200"/>
            <a:ext cx="288032" cy="288032"/>
          </a:xfrm>
          <a:prstGeom prst="flowChartConnector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9" name="Kobling 18"/>
          <p:cNvSpPr/>
          <p:nvPr/>
        </p:nvSpPr>
        <p:spPr>
          <a:xfrm>
            <a:off x="5148064" y="5661248"/>
            <a:ext cx="288032" cy="216024"/>
          </a:xfrm>
          <a:prstGeom prst="flowChartConnector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" name="Kobling 19"/>
          <p:cNvSpPr/>
          <p:nvPr/>
        </p:nvSpPr>
        <p:spPr>
          <a:xfrm>
            <a:off x="5580112" y="5229200"/>
            <a:ext cx="360040" cy="288032"/>
          </a:xfrm>
          <a:prstGeom prst="flowChartConnector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1" name="Kobling 20"/>
          <p:cNvSpPr/>
          <p:nvPr/>
        </p:nvSpPr>
        <p:spPr>
          <a:xfrm>
            <a:off x="5652120" y="5733256"/>
            <a:ext cx="288032" cy="216024"/>
          </a:xfrm>
          <a:prstGeom prst="flowChartConnector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2" name="Kobling 21"/>
          <p:cNvSpPr/>
          <p:nvPr/>
        </p:nvSpPr>
        <p:spPr>
          <a:xfrm>
            <a:off x="6156176" y="5229200"/>
            <a:ext cx="288032" cy="288032"/>
          </a:xfrm>
          <a:prstGeom prst="flowChartConnector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Kobling 22"/>
          <p:cNvSpPr/>
          <p:nvPr/>
        </p:nvSpPr>
        <p:spPr>
          <a:xfrm>
            <a:off x="6516216" y="5085184"/>
            <a:ext cx="288032" cy="216024"/>
          </a:xfrm>
          <a:prstGeom prst="flowChartConnector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Kobling 23"/>
          <p:cNvSpPr/>
          <p:nvPr/>
        </p:nvSpPr>
        <p:spPr>
          <a:xfrm>
            <a:off x="6444208" y="5517232"/>
            <a:ext cx="288032" cy="216024"/>
          </a:xfrm>
          <a:prstGeom prst="flowChartConnector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5" name="Kobling 24"/>
          <p:cNvSpPr/>
          <p:nvPr/>
        </p:nvSpPr>
        <p:spPr>
          <a:xfrm>
            <a:off x="7164288" y="5157192"/>
            <a:ext cx="288032" cy="216024"/>
          </a:xfrm>
          <a:prstGeom prst="flowChartConnector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Kobling 25"/>
          <p:cNvSpPr/>
          <p:nvPr/>
        </p:nvSpPr>
        <p:spPr>
          <a:xfrm>
            <a:off x="7668344" y="5157192"/>
            <a:ext cx="288032" cy="216024"/>
          </a:xfrm>
          <a:prstGeom prst="flowChartConnector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7" name="Kobling 26"/>
          <p:cNvSpPr/>
          <p:nvPr/>
        </p:nvSpPr>
        <p:spPr>
          <a:xfrm>
            <a:off x="6084168" y="5733256"/>
            <a:ext cx="216024" cy="144016"/>
          </a:xfrm>
          <a:prstGeom prst="flowChartConnector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8" name="Kobling 27"/>
          <p:cNvSpPr/>
          <p:nvPr/>
        </p:nvSpPr>
        <p:spPr>
          <a:xfrm>
            <a:off x="7020272" y="5733256"/>
            <a:ext cx="216024" cy="216024"/>
          </a:xfrm>
          <a:prstGeom prst="flowChartConnector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9" name="Pil høyre 28"/>
          <p:cNvSpPr/>
          <p:nvPr/>
        </p:nvSpPr>
        <p:spPr>
          <a:xfrm>
            <a:off x="8172400" y="4005064"/>
            <a:ext cx="648072" cy="2880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0" name="Pil høyre 29"/>
          <p:cNvSpPr/>
          <p:nvPr/>
        </p:nvSpPr>
        <p:spPr>
          <a:xfrm>
            <a:off x="8172400" y="5733256"/>
            <a:ext cx="648072" cy="288032"/>
          </a:xfrm>
          <a:prstGeom prst="rightArrow">
            <a:avLst/>
          </a:prstGeom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52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70</Words>
  <Application>Microsoft Macintosh PowerPoint</Application>
  <PresentationFormat>Skjermfremvisning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4" baseType="lpstr">
      <vt:lpstr>Office Theme</vt:lpstr>
      <vt:lpstr>Modelling and Optimization of Compact Subsea Separators  </vt:lpstr>
      <vt:lpstr>My Model this Far</vt:lpstr>
      <vt:lpstr>Planned Work</vt:lpstr>
    </vt:vector>
  </TitlesOfParts>
  <Company>NTNU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Preben Furst Tyvold</dc:creator>
  <cp:lastModifiedBy>Preben Fürst Tyvold</cp:lastModifiedBy>
  <cp:revision>12</cp:revision>
  <dcterms:created xsi:type="dcterms:W3CDTF">2014-10-14T13:10:31Z</dcterms:created>
  <dcterms:modified xsi:type="dcterms:W3CDTF">2014-10-15T11:32:23Z</dcterms:modified>
</cp:coreProperties>
</file>