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3" r:id="rId4"/>
    <p:sldId id="258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264C-5C1B-4E2D-ABE2-4F6ADA449580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3E7BFB-D8C2-44EC-BDDC-0B94B4A541DB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264C-5C1B-4E2D-ABE2-4F6ADA449580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E7BFB-D8C2-44EC-BDDC-0B94B4A541D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264C-5C1B-4E2D-ABE2-4F6ADA449580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E7BFB-D8C2-44EC-BDDC-0B94B4A541D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264C-5C1B-4E2D-ABE2-4F6ADA449580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E7BFB-D8C2-44EC-BDDC-0B94B4A541D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264C-5C1B-4E2D-ABE2-4F6ADA449580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E7BFB-D8C2-44EC-BDDC-0B94B4A541D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264C-5C1B-4E2D-ABE2-4F6ADA449580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E7BFB-D8C2-44EC-BDDC-0B94B4A541DB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264C-5C1B-4E2D-ABE2-4F6ADA449580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E7BFB-D8C2-44EC-BDDC-0B94B4A541DB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264C-5C1B-4E2D-ABE2-4F6ADA449580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E7BFB-D8C2-44EC-BDDC-0B94B4A541D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264C-5C1B-4E2D-ABE2-4F6ADA449580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E7BFB-D8C2-44EC-BDDC-0B94B4A541D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264C-5C1B-4E2D-ABE2-4F6ADA449580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E7BFB-D8C2-44EC-BDDC-0B94B4A541D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264C-5C1B-4E2D-ABE2-4F6ADA449580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E7BFB-D8C2-44EC-BDDC-0B94B4A541D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195264C-5C1B-4E2D-ABE2-4F6ADA449580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43E7BFB-D8C2-44EC-BDDC-0B94B4A541D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848872" cy="1674353"/>
          </a:xfrm>
        </p:spPr>
        <p:txBody>
          <a:bodyPr/>
          <a:lstStyle/>
          <a:p>
            <a:r>
              <a:rPr lang="nb-NO" sz="4800" dirty="0" smtClean="0"/>
              <a:t>FLNG </a:t>
            </a:r>
            <a:br>
              <a:rPr lang="nb-NO" sz="4800" dirty="0" smtClean="0"/>
            </a:br>
            <a:r>
              <a:rPr lang="nb-NO" sz="4800" dirty="0" err="1" smtClean="0"/>
              <a:t>Cooling</a:t>
            </a:r>
            <a:r>
              <a:rPr lang="nb-NO" sz="4800" dirty="0" smtClean="0"/>
              <a:t> </a:t>
            </a:r>
            <a:r>
              <a:rPr lang="nb-NO" sz="4800" dirty="0" err="1" smtClean="0"/>
              <a:t>cycles</a:t>
            </a:r>
            <a:endParaRPr lang="en-GB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1916832"/>
            <a:ext cx="7560840" cy="1440160"/>
          </a:xfrm>
        </p:spPr>
        <p:txBody>
          <a:bodyPr>
            <a:normAutofit fontScale="70000" lnSpcReduction="20000"/>
          </a:bodyPr>
          <a:lstStyle/>
          <a:p>
            <a:r>
              <a:rPr lang="nb-NO" dirty="0" smtClean="0"/>
              <a:t>Anders Leirpoll</a:t>
            </a:r>
          </a:p>
          <a:p>
            <a:r>
              <a:rPr lang="nb-NO" dirty="0" err="1" smtClean="0"/>
              <a:t>Specialization</a:t>
            </a:r>
            <a:r>
              <a:rPr lang="nb-NO" dirty="0" smtClean="0"/>
              <a:t> </a:t>
            </a:r>
            <a:r>
              <a:rPr lang="nb-NO" dirty="0"/>
              <a:t>Project for </a:t>
            </a:r>
            <a:r>
              <a:rPr lang="nb-NO" dirty="0" smtClean="0"/>
              <a:t>NTNU/Kongsberg Oil &amp; Gas Technologies</a:t>
            </a:r>
          </a:p>
          <a:p>
            <a:endParaRPr lang="nb-NO" dirty="0" smtClean="0"/>
          </a:p>
          <a:p>
            <a:r>
              <a:rPr lang="nb-NO" dirty="0" smtClean="0"/>
              <a:t>Supervisor (NTNU): Magne Hillestad</a:t>
            </a:r>
          </a:p>
          <a:p>
            <a:r>
              <a:rPr lang="nb-NO" dirty="0" smtClean="0"/>
              <a:t>Advisor (Kongsberg): Torgeir </a:t>
            </a:r>
            <a:r>
              <a:rPr lang="nb-NO" dirty="0" err="1" smtClean="0"/>
              <a:t>Løvmo</a:t>
            </a:r>
            <a:endParaRPr lang="nb-NO" dirty="0"/>
          </a:p>
        </p:txBody>
      </p:sp>
      <p:grpSp>
        <p:nvGrpSpPr>
          <p:cNvPr id="4" name="Group 3"/>
          <p:cNvGrpSpPr/>
          <p:nvPr/>
        </p:nvGrpSpPr>
        <p:grpSpPr>
          <a:xfrm>
            <a:off x="6797878" y="476672"/>
            <a:ext cx="1871530" cy="868189"/>
            <a:chOff x="3707904" y="4653136"/>
            <a:chExt cx="2802884" cy="1300237"/>
          </a:xfrm>
        </p:grpSpPr>
        <p:pic>
          <p:nvPicPr>
            <p:cNvPr id="1027" name="Picture 3" descr="Z:\Sites\NTNU\Projects\2014-MeOH Synthesis Loop\Exercise\Logo\kongsberg_logo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8064" y="4653136"/>
              <a:ext cx="1362724" cy="13002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Z:\Sites\NTNU\Projects\2014-MeOH Synthesis Loop\Exercise\Logo\ntnu-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7904" y="4653136"/>
              <a:ext cx="1011238" cy="1260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26" name="Picture 2" descr="C:\Users\andersl\Desktop\Høst 2014\LNG Project\vakkervarmeveksle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626152"/>
            <a:ext cx="3524214" cy="2624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264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</p:spPr>
        <p:txBody>
          <a:bodyPr/>
          <a:lstStyle/>
          <a:p>
            <a:r>
              <a:rPr lang="nb-NO" dirty="0" smtClean="0"/>
              <a:t>Land </a:t>
            </a:r>
            <a:r>
              <a:rPr lang="nb-NO" dirty="0" err="1" smtClean="0"/>
              <a:t>based</a:t>
            </a:r>
            <a:r>
              <a:rPr lang="nb-NO" dirty="0" smtClean="0"/>
              <a:t> plants – AP </a:t>
            </a:r>
            <a:r>
              <a:rPr lang="nb-NO" dirty="0" err="1" smtClean="0"/>
              <a:t>X</a:t>
            </a:r>
            <a:endParaRPr lang="en-GB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628800"/>
            <a:ext cx="6904310" cy="45190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777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8363272" cy="1600200"/>
          </a:xfrm>
        </p:spPr>
        <p:txBody>
          <a:bodyPr/>
          <a:lstStyle/>
          <a:p>
            <a:r>
              <a:rPr lang="nb-NO" dirty="0" smtClean="0"/>
              <a:t>Shell Prelude - DMR</a:t>
            </a: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72816"/>
            <a:ext cx="7355271" cy="4176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934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Petronas FLNG 1 &amp; 2</a:t>
            </a:r>
            <a:endParaRPr lang="en-GB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628800"/>
            <a:ext cx="4896544" cy="45654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11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843" y="764704"/>
            <a:ext cx="3008313" cy="445368"/>
          </a:xfrm>
        </p:spPr>
        <p:txBody>
          <a:bodyPr/>
          <a:lstStyle/>
          <a:p>
            <a:r>
              <a:rPr lang="nb-NO" dirty="0" err="1" smtClean="0"/>
              <a:t>Comparison</a:t>
            </a: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99792" y="3717032"/>
            <a:ext cx="4995862" cy="283974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>
          <a:xfrm>
            <a:off x="611560" y="1351411"/>
            <a:ext cx="2664296" cy="4248472"/>
          </a:xfrm>
        </p:spPr>
        <p:txBody>
          <a:bodyPr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b-NO" sz="1800" dirty="0" err="1" smtClean="0"/>
              <a:t>Vessel</a:t>
            </a:r>
            <a:r>
              <a:rPr lang="nb-NO" sz="1800" dirty="0" smtClean="0"/>
              <a:t> motion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b-NO" sz="1800" dirty="0" err="1"/>
              <a:t>Refrigerant</a:t>
            </a:r>
            <a:r>
              <a:rPr lang="nb-NO" sz="1800" dirty="0"/>
              <a:t> </a:t>
            </a:r>
            <a:r>
              <a:rPr lang="nb-NO" sz="1800" dirty="0" err="1" smtClean="0"/>
              <a:t>phase</a:t>
            </a:r>
            <a:endParaRPr lang="nb-NO" sz="1800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b-NO" sz="1800" dirty="0" err="1" smtClean="0"/>
              <a:t>Flammability</a:t>
            </a:r>
            <a:r>
              <a:rPr lang="nb-NO" sz="1800" dirty="0" smtClean="0"/>
              <a:t> </a:t>
            </a:r>
            <a:r>
              <a:rPr lang="nb-NO" sz="1800" dirty="0" err="1" smtClean="0"/>
              <a:t>of</a:t>
            </a:r>
            <a:r>
              <a:rPr lang="nb-NO" sz="1800" dirty="0" smtClean="0"/>
              <a:t> </a:t>
            </a:r>
            <a:r>
              <a:rPr lang="nb-NO" sz="1800" dirty="0" err="1" smtClean="0"/>
              <a:t>refrigerants</a:t>
            </a:r>
            <a:endParaRPr lang="nb-NO" sz="1800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b-NO" sz="1800" dirty="0" err="1" smtClean="0"/>
              <a:t>Efficiency</a:t>
            </a:r>
            <a:endParaRPr lang="nb-NO" sz="1800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b-NO" sz="1800" dirty="0" err="1" smtClean="0"/>
              <a:t>Refrigerant</a:t>
            </a:r>
            <a:r>
              <a:rPr lang="nb-NO" sz="1800" dirty="0" smtClean="0"/>
              <a:t> </a:t>
            </a:r>
            <a:r>
              <a:rPr lang="nb-NO" sz="1800" dirty="0" err="1" smtClean="0"/>
              <a:t>volume</a:t>
            </a:r>
            <a:endParaRPr lang="nb-NO" sz="1800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b-NO" sz="1800" dirty="0"/>
              <a:t>Train </a:t>
            </a:r>
            <a:r>
              <a:rPr lang="nb-NO" sz="1800" dirty="0" err="1" smtClean="0"/>
              <a:t>capacity</a:t>
            </a:r>
            <a:endParaRPr lang="nb-NO" sz="1800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b-NO" sz="1800" dirty="0" smtClean="0"/>
              <a:t>Arrangement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b-NO" sz="1800" dirty="0" err="1" smtClean="0"/>
              <a:t>Compactness</a:t>
            </a:r>
            <a:endParaRPr lang="nb-NO" sz="1800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b-NO" sz="1800" dirty="0" err="1" smtClean="0"/>
              <a:t>Complexity</a:t>
            </a:r>
            <a:endParaRPr lang="nb-NO" sz="1800" dirty="0" smtClean="0"/>
          </a:p>
        </p:txBody>
      </p:sp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04663"/>
            <a:ext cx="3370945" cy="31429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952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124</TotalTime>
  <Words>54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Executive</vt:lpstr>
      <vt:lpstr>FLNG  Cooling cycles</vt:lpstr>
      <vt:lpstr>Land based plants – AP X</vt:lpstr>
      <vt:lpstr>Shell Prelude - DMR</vt:lpstr>
      <vt:lpstr>Petronas FLNG 1 &amp; 2</vt:lpstr>
      <vt:lpstr>Comparison</vt:lpstr>
    </vt:vector>
  </TitlesOfParts>
  <Company>Kongsberg Maritime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MeOH – Synthesis Loop</dc:title>
  <dc:creator>Kongsberg</dc:creator>
  <cp:lastModifiedBy>Kongsberg</cp:lastModifiedBy>
  <cp:revision>11</cp:revision>
  <dcterms:created xsi:type="dcterms:W3CDTF">2014-08-19T10:17:27Z</dcterms:created>
  <dcterms:modified xsi:type="dcterms:W3CDTF">2014-10-15T10:29:48Z</dcterms:modified>
</cp:coreProperties>
</file>