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>
        <p:scale>
          <a:sx n="75" d="100"/>
          <a:sy n="75" d="100"/>
        </p:scale>
        <p:origin x="510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err="1" smtClean="0"/>
              <a:t>Modelling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distillation</a:t>
            </a:r>
            <a:r>
              <a:rPr lang="nb-NO" dirty="0" smtClean="0"/>
              <a:t> </a:t>
            </a:r>
            <a:r>
              <a:rPr lang="nb-NO" dirty="0" err="1" smtClean="0"/>
              <a:t>column</a:t>
            </a:r>
            <a:r>
              <a:rPr lang="nb-NO" dirty="0" smtClean="0"/>
              <a:t> system in </a:t>
            </a:r>
            <a:r>
              <a:rPr lang="nb-NO" dirty="0" err="1" smtClean="0"/>
              <a:t>Hysys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Vegard Skogstad</a:t>
            </a:r>
          </a:p>
          <a:p>
            <a:endParaRPr lang="nb-NO" dirty="0"/>
          </a:p>
          <a:p>
            <a:r>
              <a:rPr lang="nb-NO" dirty="0" smtClean="0"/>
              <a:t>Supervisor Krister </a:t>
            </a:r>
            <a:r>
              <a:rPr lang="nb-NO" dirty="0" err="1" smtClean="0"/>
              <a:t>Forsmann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484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Project </a:t>
            </a:r>
            <a:r>
              <a:rPr lang="nb-NO" dirty="0" err="1" smtClean="0"/>
              <a:t>overview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88095" y="2159000"/>
            <a:ext cx="3968105" cy="3987800"/>
          </a:xfrm>
        </p:spPr>
        <p:txBody>
          <a:bodyPr>
            <a:normAutofit/>
          </a:bodyPr>
          <a:lstStyle/>
          <a:p>
            <a:r>
              <a:rPr lang="nb-NO" dirty="0" err="1" smtClean="0"/>
              <a:t>Multicomponent</a:t>
            </a:r>
            <a:r>
              <a:rPr lang="nb-NO" dirty="0" smtClean="0"/>
              <a:t> </a:t>
            </a:r>
            <a:r>
              <a:rPr lang="nb-NO" dirty="0" err="1" smtClean="0"/>
              <a:t>distillation</a:t>
            </a:r>
            <a:r>
              <a:rPr lang="nb-NO" dirty="0" smtClean="0"/>
              <a:t> system</a:t>
            </a:r>
          </a:p>
          <a:p>
            <a:r>
              <a:rPr lang="nb-NO" dirty="0" smtClean="0"/>
              <a:t>With </a:t>
            </a:r>
            <a:r>
              <a:rPr lang="nb-NO" dirty="0" err="1" smtClean="0"/>
              <a:t>current</a:t>
            </a:r>
            <a:r>
              <a:rPr lang="nb-NO" dirty="0" smtClean="0"/>
              <a:t> </a:t>
            </a:r>
            <a:r>
              <a:rPr lang="nb-NO" dirty="0" err="1" smtClean="0"/>
              <a:t>prices</a:t>
            </a:r>
            <a:r>
              <a:rPr lang="nb-NO" dirty="0" smtClean="0"/>
              <a:t>,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we</a:t>
            </a:r>
            <a:r>
              <a:rPr lang="nb-NO" dirty="0" smtClean="0"/>
              <a:t> </a:t>
            </a:r>
            <a:r>
              <a:rPr lang="nb-NO" dirty="0" err="1" smtClean="0"/>
              <a:t>operationg</a:t>
            </a:r>
            <a:r>
              <a:rPr lang="nb-NO" dirty="0" smtClean="0"/>
              <a:t> </a:t>
            </a:r>
            <a:r>
              <a:rPr lang="nb-NO" dirty="0" err="1" smtClean="0"/>
              <a:t>optimally</a:t>
            </a:r>
            <a:r>
              <a:rPr lang="nb-NO" dirty="0" smtClean="0"/>
              <a:t>? (</a:t>
            </a:r>
            <a:r>
              <a:rPr lang="nb-NO" dirty="0" err="1" smtClean="0"/>
              <a:t>possible</a:t>
            </a:r>
            <a:r>
              <a:rPr lang="nb-NO" dirty="0" smtClean="0"/>
              <a:t> steam </a:t>
            </a:r>
            <a:r>
              <a:rPr lang="nb-NO" dirty="0" err="1" smtClean="0"/>
              <a:t>savings</a:t>
            </a:r>
            <a:r>
              <a:rPr lang="nb-NO" dirty="0" smtClean="0"/>
              <a:t>?)</a:t>
            </a:r>
          </a:p>
          <a:p>
            <a:r>
              <a:rPr lang="nb-NO" dirty="0" smtClean="0"/>
              <a:t>How </a:t>
            </a:r>
            <a:r>
              <a:rPr lang="nb-NO" dirty="0" err="1" smtClean="0"/>
              <a:t>does</a:t>
            </a:r>
            <a:r>
              <a:rPr lang="nb-NO" dirty="0" smtClean="0"/>
              <a:t> </a:t>
            </a:r>
            <a:r>
              <a:rPr lang="nb-NO" dirty="0" err="1" smtClean="0"/>
              <a:t>changing</a:t>
            </a:r>
            <a:r>
              <a:rPr lang="nb-NO" dirty="0" smtClean="0"/>
              <a:t> </a:t>
            </a:r>
            <a:r>
              <a:rPr lang="nb-NO" dirty="0" err="1" smtClean="0"/>
              <a:t>prices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Steam, </a:t>
            </a:r>
            <a:r>
              <a:rPr lang="nb-NO" dirty="0" err="1" smtClean="0"/>
              <a:t>affect</a:t>
            </a:r>
            <a:r>
              <a:rPr lang="nb-NO" dirty="0" smtClean="0"/>
              <a:t> </a:t>
            </a:r>
            <a:r>
              <a:rPr lang="nb-NO" dirty="0" smtClean="0"/>
              <a:t>optimal </a:t>
            </a:r>
            <a:r>
              <a:rPr lang="nb-NO" dirty="0" err="1" smtClean="0"/>
              <a:t>operation</a:t>
            </a:r>
            <a:r>
              <a:rPr lang="nb-NO" dirty="0" smtClean="0"/>
              <a:t>?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0736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84312" y="965915"/>
            <a:ext cx="3549121" cy="708339"/>
          </a:xfrm>
        </p:spPr>
        <p:txBody>
          <a:bodyPr/>
          <a:lstStyle/>
          <a:p>
            <a:r>
              <a:rPr lang="nb-NO" b="1" dirty="0"/>
              <a:t>Goals</a:t>
            </a:r>
            <a:endParaRPr lang="en-GB" b="1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484312" y="1867437"/>
            <a:ext cx="3549121" cy="2933163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dirty="0" err="1"/>
              <a:t>Creating</a:t>
            </a:r>
            <a:r>
              <a:rPr lang="nb-NO" dirty="0"/>
              <a:t> a </a:t>
            </a:r>
            <a:r>
              <a:rPr lang="nb-NO" dirty="0" err="1"/>
              <a:t>model</a:t>
            </a:r>
            <a:r>
              <a:rPr lang="nb-NO" dirty="0"/>
              <a:t> </a:t>
            </a:r>
            <a:r>
              <a:rPr lang="nb-NO" dirty="0" err="1"/>
              <a:t>that</a:t>
            </a:r>
            <a:r>
              <a:rPr lang="nb-NO" dirty="0"/>
              <a:t> </a:t>
            </a:r>
            <a:r>
              <a:rPr lang="nb-NO" dirty="0" err="1"/>
              <a:t>fits</a:t>
            </a:r>
            <a:r>
              <a:rPr lang="nb-NO" dirty="0"/>
              <a:t> </a:t>
            </a:r>
            <a:r>
              <a:rPr lang="nb-NO" dirty="0" err="1"/>
              <a:t>experimental</a:t>
            </a:r>
            <a:r>
              <a:rPr lang="nb-NO" dirty="0"/>
              <a:t> data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dirty="0" err="1"/>
              <a:t>Changing</a:t>
            </a:r>
            <a:r>
              <a:rPr lang="nb-NO" dirty="0"/>
              <a:t> parameters to </a:t>
            </a:r>
            <a:r>
              <a:rPr lang="nb-NO" dirty="0" err="1"/>
              <a:t>identify</a:t>
            </a:r>
            <a:r>
              <a:rPr lang="nb-NO" dirty="0"/>
              <a:t> </a:t>
            </a:r>
            <a:r>
              <a:rPr lang="nb-NO" dirty="0" err="1"/>
              <a:t>possibilities</a:t>
            </a:r>
            <a:r>
              <a:rPr lang="nb-NO" dirty="0"/>
              <a:t> for steam </a:t>
            </a:r>
            <a:r>
              <a:rPr lang="nb-NO" dirty="0" err="1"/>
              <a:t>saving</a:t>
            </a:r>
            <a:endParaRPr lang="nb-NO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dirty="0" err="1"/>
              <a:t>Finding</a:t>
            </a:r>
            <a:r>
              <a:rPr lang="nb-NO" dirty="0"/>
              <a:t> optimal steam </a:t>
            </a:r>
            <a:r>
              <a:rPr lang="nb-NO" dirty="0" err="1"/>
              <a:t>usage</a:t>
            </a:r>
            <a:r>
              <a:rPr lang="nb-NO" dirty="0"/>
              <a:t>, as </a:t>
            </a:r>
            <a:r>
              <a:rPr lang="nb-NO" dirty="0" err="1"/>
              <a:t>well</a:t>
            </a:r>
            <a:r>
              <a:rPr lang="nb-NO" dirty="0"/>
              <a:t> as </a:t>
            </a:r>
            <a:r>
              <a:rPr lang="nb-NO" dirty="0" err="1"/>
              <a:t>top</a:t>
            </a:r>
            <a:r>
              <a:rPr lang="nb-NO" dirty="0"/>
              <a:t> and </a:t>
            </a:r>
            <a:r>
              <a:rPr lang="nb-NO" dirty="0" err="1"/>
              <a:t>bottom</a:t>
            </a:r>
            <a:endParaRPr lang="nb-NO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nb-NO" b="1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b="1" dirty="0" err="1"/>
              <a:t>Achieving</a:t>
            </a:r>
            <a:r>
              <a:rPr lang="nb-NO" b="1" dirty="0"/>
              <a:t> </a:t>
            </a:r>
            <a:r>
              <a:rPr lang="nb-NO" b="1" dirty="0" err="1"/>
              <a:t>savings</a:t>
            </a:r>
            <a:r>
              <a:rPr lang="nb-NO" b="1" dirty="0"/>
              <a:t> </a:t>
            </a:r>
            <a:r>
              <a:rPr lang="nb-NO" b="1" dirty="0" err="1"/>
              <a:t>of</a:t>
            </a:r>
            <a:r>
              <a:rPr lang="nb-NO" b="1" dirty="0"/>
              <a:t> 100,000 EUR/</a:t>
            </a:r>
            <a:r>
              <a:rPr lang="nb-NO" b="1" dirty="0" err="1"/>
              <a:t>year</a:t>
            </a:r>
            <a:endParaRPr lang="nb-NO" b="1" dirty="0"/>
          </a:p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06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ks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TC103457496[[fn=Parallakse]]</Template>
  <TotalTime>78</TotalTime>
  <Words>74</Words>
  <Application>Microsoft Office PowerPoint</Application>
  <PresentationFormat>Custom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Parallakse</vt:lpstr>
      <vt:lpstr>Modelling of distillation column system in Hysys</vt:lpstr>
      <vt:lpstr>Project overview</vt:lpstr>
      <vt:lpstr>Goals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Modelling of distillation column system in Hysys</dc:title>
  <dc:creator>Veg</dc:creator>
  <cp:lastModifiedBy>Sigurd Skogestad</cp:lastModifiedBy>
  <cp:revision>7</cp:revision>
  <dcterms:created xsi:type="dcterms:W3CDTF">2013-10-10T07:51:55Z</dcterms:created>
  <dcterms:modified xsi:type="dcterms:W3CDTF">2013-10-10T09:53:46Z</dcterms:modified>
</cp:coreProperties>
</file>