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6B64C-6413-47AF-A77A-9A2A572E1211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DDD88E-BB76-45C5-99ED-5CCFCB5C78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6640-9A4D-46A1-BCAB-19C1DB69504A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FC8-713F-4312-B8D2-F0B320B23BDA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D5D1-D14C-4A41-B922-35495DB23875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BE3B-8354-4CBF-9CD7-15FABF2CA2C5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2330-C2DC-4649-94FD-E079E70CAFF6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A01F-9036-4608-B20E-7318CB1E6FE5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5C32-A793-4A95-A882-C1A284AB944B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5A043-5283-4739-83A8-8882CCB1C257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D567-8FC6-41C8-AAC3-41B651AC5DFF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F678-38ED-475A-86ED-F9BA896A2A99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DDD88E-BB76-45C5-99ED-5CCFCB5C782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A862F22-ABCE-409C-839A-90511F29F864}" type="datetime1">
              <a:rPr lang="en-US" smtClean="0">
                <a:solidFill>
                  <a:prstClr val="black"/>
                </a:solidFill>
              </a:rPr>
              <a:pPr/>
              <a:t>10/9/2013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black"/>
                </a:solidFill>
              </a:rPr>
              <a:t>Chemical Looping Combustion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‹#›</a:t>
            </a:fld>
            <a:endParaRPr lang="en-US">
              <a:solidFill>
                <a:srgbClr val="212745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Economic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Plantwide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Control using Commercial Process Simulation Software</a:t>
            </a:r>
            <a:b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Project Status</a:t>
            </a:r>
            <a:endParaRPr lang="en-US" sz="36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81128"/>
            <a:ext cx="8363272" cy="1296144"/>
          </a:xfrm>
        </p:spPr>
        <p:txBody>
          <a:bodyPr>
            <a:normAutofit fontScale="77500" lnSpcReduction="20000"/>
          </a:bodyPr>
          <a:lstStyle/>
          <a:p>
            <a:r>
              <a:rPr lang="nb-NO" b="1" dirty="0" smtClean="0">
                <a:solidFill>
                  <a:schemeClr val="bg2">
                    <a:lumMod val="25000"/>
                  </a:schemeClr>
                </a:solidFill>
              </a:rPr>
              <a:t>Adriana </a:t>
            </a:r>
            <a:r>
              <a:rPr lang="nb-NO" b="1" dirty="0" err="1" smtClean="0">
                <a:solidFill>
                  <a:schemeClr val="bg2">
                    <a:lumMod val="25000"/>
                  </a:schemeClr>
                </a:solidFill>
              </a:rPr>
              <a:t>Reyes</a:t>
            </a:r>
            <a:r>
              <a:rPr lang="nb-NO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b-NO" b="1" dirty="0" err="1" smtClean="0">
                <a:solidFill>
                  <a:schemeClr val="bg2">
                    <a:lumMod val="25000"/>
                  </a:schemeClr>
                </a:solidFill>
              </a:rPr>
              <a:t>Lúa</a:t>
            </a:r>
            <a:endParaRPr lang="nb-NO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b-NO" b="1" dirty="0" smtClean="0">
                <a:solidFill>
                  <a:schemeClr val="bg2">
                    <a:lumMod val="25000"/>
                  </a:schemeClr>
                </a:solidFill>
              </a:rPr>
              <a:t>Supervisor</a:t>
            </a:r>
            <a:r>
              <a:rPr lang="nb-NO" sz="2100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en-US" sz="2100" b="1" dirty="0" err="1" smtClean="0">
                <a:solidFill>
                  <a:schemeClr val="bg2">
                    <a:lumMod val="25000"/>
                  </a:schemeClr>
                </a:solidFill>
              </a:rPr>
              <a:t>Sigurd</a:t>
            </a:r>
            <a:r>
              <a:rPr lang="en-US" sz="21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100" b="1" dirty="0" err="1" smtClean="0">
                <a:solidFill>
                  <a:schemeClr val="bg2">
                    <a:lumMod val="25000"/>
                  </a:schemeClr>
                </a:solidFill>
              </a:rPr>
              <a:t>Skogestad</a:t>
            </a:r>
            <a:r>
              <a:rPr lang="nb-NO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r>
              <a:rPr lang="nb-NO" b="1" dirty="0" smtClean="0">
                <a:solidFill>
                  <a:schemeClr val="bg2">
                    <a:lumMod val="25000"/>
                  </a:schemeClr>
                </a:solidFill>
              </a:rPr>
              <a:t>Co-Supervisor: </a:t>
            </a:r>
            <a:r>
              <a:rPr lang="en-US" sz="2100" b="1" dirty="0" err="1" smtClean="0">
                <a:solidFill>
                  <a:schemeClr val="bg2">
                    <a:lumMod val="25000"/>
                  </a:schemeClr>
                </a:solidFill>
              </a:rPr>
              <a:t>Vladimiros</a:t>
            </a:r>
            <a:r>
              <a:rPr lang="en-US" sz="21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100" b="1" dirty="0" err="1" smtClean="0">
                <a:solidFill>
                  <a:schemeClr val="bg2">
                    <a:lumMod val="25000"/>
                  </a:schemeClr>
                </a:solidFill>
              </a:rPr>
              <a:t>Minasidis</a:t>
            </a:r>
            <a:endParaRPr lang="nb-NO" sz="21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b-NO" b="1" dirty="0" smtClean="0">
                <a:solidFill>
                  <a:schemeClr val="accent1"/>
                </a:solidFill>
              </a:rPr>
              <a:t>October 10</a:t>
            </a:r>
            <a:r>
              <a:rPr lang="nb-NO" b="1" baseline="30000" dirty="0" smtClean="0">
                <a:solidFill>
                  <a:schemeClr val="accent1"/>
                </a:solidFill>
              </a:rPr>
              <a:t>th</a:t>
            </a:r>
            <a:r>
              <a:rPr lang="nb-NO" b="1" dirty="0" smtClean="0">
                <a:solidFill>
                  <a:schemeClr val="accent1"/>
                </a:solidFill>
              </a:rPr>
              <a:t>, 2013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9605147"/>
      </p:ext>
    </p:extLst>
  </p:cSld>
  <p:clrMapOvr>
    <a:masterClrMapping/>
  </p:clrMapOvr>
  <p:transition advTm="2199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5122912" cy="365125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Economic </a:t>
            </a:r>
            <a:r>
              <a:rPr lang="en-US" dirty="0" err="1" smtClean="0">
                <a:solidFill>
                  <a:prstClr val="black"/>
                </a:solidFill>
              </a:rPr>
              <a:t>Plantwide</a:t>
            </a:r>
            <a:r>
              <a:rPr lang="en-US" dirty="0" smtClean="0">
                <a:solidFill>
                  <a:prstClr val="black"/>
                </a:solidFill>
              </a:rPr>
              <a:t> Control Using Commercial Process Simulation Software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2</a:t>
            </a:fld>
            <a:endParaRPr lang="en-US" dirty="0">
              <a:solidFill>
                <a:srgbClr val="212745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260648"/>
            <a:ext cx="601303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2915816" y="4221088"/>
            <a:ext cx="2352675" cy="1673225"/>
            <a:chOff x="3830" y="2652"/>
            <a:chExt cx="1482" cy="1054"/>
          </a:xfrm>
        </p:grpSpPr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3830" y="2652"/>
              <a:ext cx="1429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/>
              <a:r>
                <a:rPr lang="en-US" sz="2000" b="1" dirty="0">
                  <a:solidFill>
                    <a:schemeClr val="tx2"/>
                  </a:solidFill>
                  <a:latin typeface="Calibri" pitchFamily="34" charset="0"/>
                </a:rPr>
                <a:t>y</a:t>
              </a:r>
              <a:r>
                <a:rPr lang="en-US" sz="2000" b="1" baseline="-25000" dirty="0">
                  <a:solidFill>
                    <a:schemeClr val="tx2"/>
                  </a:solidFill>
                  <a:latin typeface="Calibri" pitchFamily="34" charset="0"/>
                </a:rPr>
                <a:t>1</a:t>
              </a:r>
              <a:r>
                <a:rPr lang="en-US" sz="2000" b="1" dirty="0">
                  <a:solidFill>
                    <a:schemeClr val="tx2"/>
                  </a:solidFill>
                  <a:latin typeface="Calibri" pitchFamily="34" charset="0"/>
                </a:rPr>
                <a:t> = c ? (economics)</a:t>
              </a: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888" y="3454"/>
              <a:ext cx="1424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/>
              <a:r>
                <a:rPr lang="en-US" sz="2000" b="1" dirty="0">
                  <a:solidFill>
                    <a:schemeClr val="bg2">
                      <a:lumMod val="50000"/>
                    </a:schemeClr>
                  </a:solidFill>
                  <a:latin typeface="Calibri" pitchFamily="34" charset="0"/>
                </a:rPr>
                <a:t>y</a:t>
              </a:r>
              <a:r>
                <a:rPr lang="en-US" sz="2000" b="1" baseline="-25000" dirty="0">
                  <a:solidFill>
                    <a:schemeClr val="bg2">
                      <a:lumMod val="50000"/>
                    </a:schemeClr>
                  </a:solidFill>
                  <a:latin typeface="Calibri" pitchFamily="34" charset="0"/>
                </a:rPr>
                <a:t>2</a:t>
              </a:r>
              <a:r>
                <a:rPr lang="en-US" sz="2000" b="1" dirty="0">
                  <a:solidFill>
                    <a:schemeClr val="bg2">
                      <a:lumMod val="50000"/>
                    </a:schemeClr>
                  </a:solidFill>
                  <a:latin typeface="Calibri" pitchFamily="34" charset="0"/>
                </a:rPr>
                <a:t> = ? (stabilization)</a:t>
              </a:r>
            </a:p>
          </p:txBody>
        </p:sp>
      </p:grp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71056"/>
            <a:ext cx="2322901" cy="42226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4" name="Subtitle 2"/>
          <p:cNvSpPr txBox="1">
            <a:spLocks/>
          </p:cNvSpPr>
          <p:nvPr/>
        </p:nvSpPr>
        <p:spPr>
          <a:xfrm>
            <a:off x="5868144" y="4077072"/>
            <a:ext cx="29523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Methanol</a:t>
            </a:r>
            <a:r>
              <a:rPr kumimoji="0" lang="es-MX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Production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061881" y="4581128"/>
            <a:ext cx="2686583" cy="1008112"/>
            <a:chOff x="5940152" y="4797152"/>
            <a:chExt cx="2686583" cy="1008112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02635" y="4797152"/>
              <a:ext cx="2160240" cy="339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940152" y="5157192"/>
              <a:ext cx="2686583" cy="325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037449" y="5517232"/>
              <a:ext cx="2114760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="" xmlns:p14="http://schemas.microsoft.com/office/powerpoint/2010/main" val="1780209558"/>
      </p:ext>
    </p:extLst>
  </p:cSld>
  <p:clrMapOvr>
    <a:masterClrMapping/>
  </p:clrMapOvr>
  <p:transition advTm="7375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4" y="764704"/>
            <a:ext cx="882163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 Far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5122912" cy="365125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Economic </a:t>
            </a:r>
            <a:r>
              <a:rPr lang="en-US" dirty="0" err="1" smtClean="0">
                <a:solidFill>
                  <a:prstClr val="black"/>
                </a:solidFill>
              </a:rPr>
              <a:t>Plantwide</a:t>
            </a:r>
            <a:r>
              <a:rPr lang="en-US" dirty="0" smtClean="0">
                <a:solidFill>
                  <a:prstClr val="black"/>
                </a:solidFill>
              </a:rPr>
              <a:t> Control Using Commercial Process Simulation Software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DD88E-BB76-45C5-99ED-5CCFCB5C7820}" type="slidenum">
              <a:rPr lang="en-US" smtClean="0">
                <a:solidFill>
                  <a:srgbClr val="212745"/>
                </a:solidFill>
              </a:rPr>
              <a:pPr/>
              <a:t>3</a:t>
            </a:fld>
            <a:endParaRPr lang="en-US" dirty="0">
              <a:solidFill>
                <a:srgbClr val="212745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92968" y="350100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-6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Next Step</a:t>
            </a:r>
            <a:endParaRPr kumimoji="0" lang="en-US" sz="3600" b="1" i="0" u="none" strike="noStrike" kern="1200" cap="all" spc="-6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508518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Optimize process model using external NLP solver.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 </a:t>
            </a:r>
            <a:r>
              <a:rPr lang="en-US" dirty="0" smtClean="0"/>
              <a:t>Design a self-optimizing control structure.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0209558"/>
      </p:ext>
    </p:extLst>
  </p:cSld>
  <p:clrMapOvr>
    <a:masterClrMapping/>
  </p:clrMapOvr>
  <p:transition advTm="60045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77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Essential</vt:lpstr>
      <vt:lpstr>Economic Plantwide Control using Commercial Process Simulation Software Project Status</vt:lpstr>
      <vt:lpstr>Process</vt:lpstr>
      <vt:lpstr>So Far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Adriana</dc:creator>
  <cp:lastModifiedBy>Adriana</cp:lastModifiedBy>
  <cp:revision>13</cp:revision>
  <dcterms:created xsi:type="dcterms:W3CDTF">2013-10-08T20:51:56Z</dcterms:created>
  <dcterms:modified xsi:type="dcterms:W3CDTF">2013-10-09T19:49:47Z</dcterms:modified>
</cp:coreProperties>
</file>