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551C976-8A94-40EF-A0E5-15533EEC57BE}" type="datetimeFigureOut">
              <a:rPr lang="en-US" smtClean="0"/>
              <a:t>10-Oct-13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619AA04-EDEC-436F-9C96-34DF8EFDE8C0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4455" y="685800"/>
            <a:ext cx="815340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Azeotropic</a:t>
            </a:r>
            <a:r>
              <a:rPr lang="en-US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distillation 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80820" y="34636"/>
            <a:ext cx="380585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Semester p</a:t>
            </a:r>
            <a:r>
              <a:rPr lang="en-US" sz="32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roject : </a:t>
            </a:r>
            <a:endParaRPr lang="en-US" sz="3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86670" y="1695271"/>
            <a:ext cx="39000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 smtClean="0"/>
              <a:t>Supervisor: Krister Forsman</a:t>
            </a:r>
          </a:p>
          <a:p>
            <a:endParaRPr lang="nl-NL" b="1" dirty="0"/>
          </a:p>
          <a:p>
            <a:r>
              <a:rPr lang="en-US" dirty="0" smtClean="0"/>
              <a:t>Student : LE </a:t>
            </a:r>
            <a:r>
              <a:rPr lang="en-US" dirty="0" err="1" smtClean="0"/>
              <a:t>Quang</a:t>
            </a:r>
            <a:r>
              <a:rPr lang="en-US" dirty="0" smtClean="0"/>
              <a:t> </a:t>
            </a:r>
            <a:r>
              <a:rPr lang="en-US" dirty="0" err="1" smtClean="0"/>
              <a:t>Khoa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455" y="2971800"/>
            <a:ext cx="8153400" cy="38862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004455" y="2200364"/>
            <a:ext cx="3810000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 smtClean="0"/>
              <a:t>Acetic Acid </a:t>
            </a:r>
            <a:r>
              <a:rPr lang="en-US" sz="1500" dirty="0" smtClean="0"/>
              <a:t>(heavy component)</a:t>
            </a:r>
          </a:p>
          <a:p>
            <a:r>
              <a:rPr lang="en-US" sz="1500" b="1" dirty="0" smtClean="0"/>
              <a:t>Water </a:t>
            </a:r>
            <a:r>
              <a:rPr lang="en-US" sz="1500" dirty="0" smtClean="0"/>
              <a:t>( light component)</a:t>
            </a:r>
          </a:p>
          <a:p>
            <a:r>
              <a:rPr lang="en-US" sz="1500" b="1" dirty="0" smtClean="0"/>
              <a:t>Isobutyl Acetate(IBA</a:t>
            </a:r>
            <a:r>
              <a:rPr lang="en-US" sz="1500" dirty="0" smtClean="0"/>
              <a:t>) : </a:t>
            </a:r>
            <a:r>
              <a:rPr lang="en-US" sz="1500" dirty="0" err="1" smtClean="0"/>
              <a:t>entrainer</a:t>
            </a:r>
            <a:r>
              <a:rPr lang="en-US" sz="1500" dirty="0" smtClean="0"/>
              <a:t> </a:t>
            </a: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3643077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73237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76400" y="4648200"/>
            <a:ext cx="2514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Mole fraction :</a:t>
            </a:r>
          </a:p>
          <a:p>
            <a:endParaRPr lang="en-US" dirty="0" smtClean="0"/>
          </a:p>
          <a:p>
            <a:r>
              <a:rPr lang="en-US" u="sng" dirty="0" smtClean="0"/>
              <a:t>Bottom</a:t>
            </a:r>
            <a:r>
              <a:rPr lang="en-US" dirty="0" smtClean="0"/>
              <a:t> :</a:t>
            </a:r>
          </a:p>
          <a:p>
            <a:endParaRPr lang="en-US" dirty="0" smtClean="0"/>
          </a:p>
          <a:p>
            <a:r>
              <a:rPr lang="en-US" b="1" dirty="0" smtClean="0"/>
              <a:t>Acetic Acid  </a:t>
            </a:r>
            <a:r>
              <a:rPr lang="en-US" dirty="0" smtClean="0"/>
              <a:t>: 0.92</a:t>
            </a:r>
          </a:p>
          <a:p>
            <a:r>
              <a:rPr lang="en-US" b="1" dirty="0" smtClean="0"/>
              <a:t>Water</a:t>
            </a:r>
            <a:r>
              <a:rPr lang="en-US" dirty="0" smtClean="0"/>
              <a:t> 	    : 0.06</a:t>
            </a:r>
          </a:p>
          <a:p>
            <a:r>
              <a:rPr lang="en-US" dirty="0" smtClean="0"/>
              <a:t>Other	    : 0.02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43400" y="5202197"/>
            <a:ext cx="2209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Overhead</a:t>
            </a:r>
            <a:r>
              <a:rPr lang="en-US" dirty="0" smtClean="0"/>
              <a:t> :</a:t>
            </a:r>
          </a:p>
          <a:p>
            <a:endParaRPr lang="en-US" dirty="0" smtClean="0"/>
          </a:p>
          <a:p>
            <a:r>
              <a:rPr lang="en-US" b="1" dirty="0" smtClean="0"/>
              <a:t>Acetic Acid  </a:t>
            </a:r>
            <a:r>
              <a:rPr lang="en-US" dirty="0" smtClean="0"/>
              <a:t>:  </a:t>
            </a:r>
          </a:p>
          <a:p>
            <a:r>
              <a:rPr lang="en-US" b="1" dirty="0" smtClean="0"/>
              <a:t>Water</a:t>
            </a:r>
            <a:r>
              <a:rPr lang="en-US" dirty="0" smtClean="0"/>
              <a:t> 	       : 0.92</a:t>
            </a:r>
          </a:p>
          <a:p>
            <a:r>
              <a:rPr lang="en-US" dirty="0" smtClean="0"/>
              <a:t>Other	       : 0.08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1564"/>
            <a:ext cx="9223868" cy="45997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683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95400" y="699655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 Sensitivity  :  change of bottom composition  by varying  bottom rate, reflux ratio or heat duty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3124200"/>
            <a:ext cx="3771900" cy="32131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25894" y="1653156"/>
            <a:ext cx="7965706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Thank you for your attention </a:t>
            </a:r>
            <a:endParaRPr lang="en-US" sz="4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95400" y="137769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dirty="0" smtClean="0"/>
              <a:t>Heat </a:t>
            </a:r>
            <a:r>
              <a:rPr lang="en-US" dirty="0"/>
              <a:t>integration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219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156</TotalTime>
  <Words>71</Words>
  <Application>Microsoft Office PowerPoint</Application>
  <PresentationFormat>On-screen Show (4:3)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Solstice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Quang Khoa</dc:creator>
  <cp:lastModifiedBy>Quang Khoa</cp:lastModifiedBy>
  <cp:revision>15</cp:revision>
  <dcterms:created xsi:type="dcterms:W3CDTF">2013-10-09T15:26:45Z</dcterms:created>
  <dcterms:modified xsi:type="dcterms:W3CDTF">2013-10-10T08:57:23Z</dcterms:modified>
</cp:coreProperties>
</file>