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7" r:id="rId2"/>
    <p:sldId id="258" r:id="rId3"/>
    <p:sldId id="259" r:id="rId4"/>
  </p:sldIdLst>
  <p:sldSz cx="12192000" cy="6858000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2D6FD1-85FF-4F4B-9C7F-D57E2A615087}" type="datetimeFigureOut">
              <a:rPr lang="nb-NO" smtClean="0"/>
              <a:t>09.10.2013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DFCC8A-0B61-42D6-A90C-B437CF83AC5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7015364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b-NO" dirty="0" smtClean="0"/>
              <a:t>Department</a:t>
            </a:r>
            <a:r>
              <a:rPr lang="nb-NO" baseline="0" dirty="0" smtClean="0"/>
              <a:t> for </a:t>
            </a:r>
            <a:r>
              <a:rPr lang="nb-NO" baseline="0" dirty="0" err="1" smtClean="0"/>
              <a:t>food</a:t>
            </a:r>
            <a:r>
              <a:rPr lang="nb-NO" baseline="0" dirty="0" smtClean="0"/>
              <a:t> </a:t>
            </a:r>
            <a:r>
              <a:rPr lang="nb-NO" baseline="0" dirty="0" err="1" smtClean="0"/>
              <a:t>researching</a:t>
            </a:r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DFCC8A-0B61-42D6-A90C-B437CF83AC56}" type="slidenum">
              <a:rPr lang="nb-NO" smtClean="0"/>
              <a:t>1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0245392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 smtClean="0"/>
              <a:t>Klikk for å redigere undertittelstil i malen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F28BE-5F58-4803-B1C1-7BA191706C77}" type="datetime1">
              <a:rPr lang="nb-NO" smtClean="0"/>
              <a:t>09.10.2013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Tine Bergitte Heggernes</a:t>
            </a:r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059EA-C6BD-46EE-BA9C-1F9C5F448FC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4458864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330A4-BCA2-4B00-A6C8-4C5CBA81D15A}" type="datetime1">
              <a:rPr lang="nb-NO" smtClean="0"/>
              <a:t>09.10.2013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Tine Bergitte Heggernes</a:t>
            </a:r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059EA-C6BD-46EE-BA9C-1F9C5F448FC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8096165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6DCCC-FFD7-45B9-B9EB-B42EBE916383}" type="datetime1">
              <a:rPr lang="nb-NO" smtClean="0"/>
              <a:t>09.10.2013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Tine Bergitte Heggernes</a:t>
            </a:r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059EA-C6BD-46EE-BA9C-1F9C5F448FC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9194456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B1979-C47E-44F3-9AC1-8EE332A0B889}" type="datetime1">
              <a:rPr lang="nb-NO" smtClean="0"/>
              <a:t>09.10.2013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Tine Bergitte Heggernes</a:t>
            </a:r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059EA-C6BD-46EE-BA9C-1F9C5F448FC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9410345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F93D4-FE09-426C-91BC-3DA951054669}" type="datetime1">
              <a:rPr lang="nb-NO" smtClean="0"/>
              <a:t>09.10.2013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Tine Bergitte Heggernes</a:t>
            </a:r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059EA-C6BD-46EE-BA9C-1F9C5F448FC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5986446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B86E5E-BA10-4CCB-B43B-3C2736868E96}" type="datetime1">
              <a:rPr lang="nb-NO" smtClean="0"/>
              <a:t>09.10.2013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Tine Bergitte Heggernes</a:t>
            </a:r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059EA-C6BD-46EE-BA9C-1F9C5F448FC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1169524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D27DDD-A6D0-47AF-B153-B5CD582FDCF9}" type="datetime1">
              <a:rPr lang="nb-NO" smtClean="0"/>
              <a:t>09.10.2013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Tine Bergitte Heggernes</a:t>
            </a:r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059EA-C6BD-46EE-BA9C-1F9C5F448FC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6225961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3F308-17EF-4926-B4D3-9FCA5D06CBD2}" type="datetime1">
              <a:rPr lang="nb-NO" smtClean="0"/>
              <a:t>09.10.2013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Tine Bergitte Heggernes</a:t>
            </a:r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059EA-C6BD-46EE-BA9C-1F9C5F448FC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1523685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D2ACC-5523-4AAC-9232-9E6BC11E6BB4}" type="datetime1">
              <a:rPr lang="nb-NO" smtClean="0"/>
              <a:t>09.10.2013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Tine Bergitte Heggernes</a:t>
            </a:r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059EA-C6BD-46EE-BA9C-1F9C5F448FC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1269961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FDB22-6665-4F07-8157-BD66C9D69AE4}" type="datetime1">
              <a:rPr lang="nb-NO" smtClean="0"/>
              <a:t>09.10.2013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Tine Bergitte Heggernes</a:t>
            </a:r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059EA-C6BD-46EE-BA9C-1F9C5F448FC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229183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EC78B-830C-45C8-8CE0-5E797E3CF1C2}" type="datetime1">
              <a:rPr lang="nb-NO" smtClean="0"/>
              <a:t>09.10.2013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mtClean="0"/>
              <a:t>Tine Bergitte Heggernes</a:t>
            </a:r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059EA-C6BD-46EE-BA9C-1F9C5F448FC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6468061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16FEAD-C42C-4BC0-909D-2EA564C49A01}" type="datetime1">
              <a:rPr lang="nb-NO" smtClean="0"/>
              <a:t>09.10.2013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nb-NO" smtClean="0"/>
              <a:t>Tine Bergitte Heggernes</a:t>
            </a:r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C059EA-C6BD-46EE-BA9C-1F9C5F448FC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1452765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nb-NO" dirty="0" smtClean="0"/>
              <a:t>Bacteria stress responce to high pressure processing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endParaRPr lang="nb-NO" dirty="0" smtClean="0"/>
          </a:p>
          <a:p>
            <a:r>
              <a:rPr lang="nb-NO" dirty="0" smtClean="0"/>
              <a:t>Tine Bergitte Heggernes</a:t>
            </a:r>
          </a:p>
          <a:p>
            <a:r>
              <a:rPr lang="nb-NO" dirty="0" smtClean="0"/>
              <a:t>Supervisor: </a:t>
            </a:r>
            <a:r>
              <a:rPr lang="nb-NO" dirty="0" err="1"/>
              <a:t>Nadav</a:t>
            </a:r>
            <a:r>
              <a:rPr lang="nb-NO" dirty="0"/>
              <a:t> </a:t>
            </a:r>
            <a:r>
              <a:rPr lang="nb-NO" dirty="0" err="1" smtClean="0"/>
              <a:t>Skjøndal</a:t>
            </a:r>
            <a:r>
              <a:rPr lang="nb-NO" dirty="0" smtClean="0"/>
              <a:t>-Bar</a:t>
            </a:r>
            <a:endParaRPr lang="nb-NO" dirty="0"/>
          </a:p>
          <a:p>
            <a:r>
              <a:rPr lang="nb-NO" dirty="0" smtClean="0"/>
              <a:t>Project </a:t>
            </a:r>
            <a:r>
              <a:rPr lang="nb-NO" dirty="0" err="1" smtClean="0"/>
              <a:t>with</a:t>
            </a:r>
            <a:r>
              <a:rPr lang="nb-NO" dirty="0" smtClean="0"/>
              <a:t> </a:t>
            </a:r>
            <a:r>
              <a:rPr lang="nb-NO" dirty="0" err="1" smtClean="0"/>
              <a:t>Nofima</a:t>
            </a:r>
            <a:r>
              <a:rPr lang="nb-NO" dirty="0" smtClean="0"/>
              <a:t> – Måltidets Hus, Stavanger</a:t>
            </a:r>
            <a:endParaRPr lang="nb-NO" dirty="0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sz="1400" dirty="0" smtClean="0"/>
              <a:t>Project Autumn 2013, Tine Bergitte Heggernes</a:t>
            </a:r>
            <a:endParaRPr lang="nb-NO" sz="1400" dirty="0"/>
          </a:p>
        </p:txBody>
      </p:sp>
    </p:spTree>
    <p:extLst>
      <p:ext uri="{BB962C8B-B14F-4D97-AF65-F5344CB8AC3E}">
        <p14:creationId xmlns:p14="http://schemas.microsoft.com/office/powerpoint/2010/main" val="2232637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tel 4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42843"/>
          </a:xfrm>
        </p:spPr>
        <p:txBody>
          <a:bodyPr>
            <a:normAutofit fontScale="90000"/>
          </a:bodyPr>
          <a:lstStyle/>
          <a:p>
            <a:r>
              <a:rPr lang="nb-NO" dirty="0" err="1" smtClean="0"/>
              <a:t>Motivation</a:t>
            </a:r>
            <a:r>
              <a:rPr lang="nb-NO" dirty="0" smtClean="0"/>
              <a:t> and </a:t>
            </a:r>
            <a:r>
              <a:rPr lang="nb-NO" dirty="0" err="1" smtClean="0"/>
              <a:t>objectives</a:t>
            </a:r>
            <a:endParaRPr lang="nb-NO" dirty="0"/>
          </a:p>
        </p:txBody>
      </p:sp>
      <p:sp>
        <p:nvSpPr>
          <p:cNvPr id="6" name="Plassholder for innhold 5"/>
          <p:cNvSpPr>
            <a:spLocks noGrp="1"/>
          </p:cNvSpPr>
          <p:nvPr>
            <p:ph idx="1"/>
          </p:nvPr>
        </p:nvSpPr>
        <p:spPr>
          <a:xfrm>
            <a:off x="838200" y="1187355"/>
            <a:ext cx="10515600" cy="4989608"/>
          </a:xfrm>
        </p:spPr>
        <p:txBody>
          <a:bodyPr>
            <a:normAutofit/>
          </a:bodyPr>
          <a:lstStyle/>
          <a:p>
            <a:r>
              <a:rPr lang="nb-NO" dirty="0" smtClean="0"/>
              <a:t>HPP </a:t>
            </a:r>
            <a:r>
              <a:rPr lang="nb-NO" dirty="0"/>
              <a:t>-</a:t>
            </a:r>
            <a:r>
              <a:rPr lang="nb-NO" dirty="0" smtClean="0"/>
              <a:t> </a:t>
            </a:r>
            <a:r>
              <a:rPr lang="nb-NO" dirty="0" err="1" smtClean="0"/>
              <a:t>relatively</a:t>
            </a:r>
            <a:r>
              <a:rPr lang="nb-NO" dirty="0" smtClean="0"/>
              <a:t> </a:t>
            </a:r>
            <a:r>
              <a:rPr lang="nb-NO" dirty="0" err="1" smtClean="0"/>
              <a:t>new</a:t>
            </a:r>
            <a:r>
              <a:rPr lang="nb-NO" dirty="0" smtClean="0"/>
              <a:t> </a:t>
            </a:r>
            <a:r>
              <a:rPr lang="nb-NO" dirty="0" err="1" smtClean="0"/>
              <a:t>food</a:t>
            </a:r>
            <a:r>
              <a:rPr lang="nb-NO" dirty="0" smtClean="0"/>
              <a:t> processing </a:t>
            </a:r>
            <a:r>
              <a:rPr lang="nb-NO" dirty="0" err="1" smtClean="0"/>
              <a:t>technique</a:t>
            </a:r>
            <a:r>
              <a:rPr lang="nb-NO" dirty="0" smtClean="0"/>
              <a:t>. </a:t>
            </a:r>
            <a:endParaRPr lang="nb-NO" dirty="0"/>
          </a:p>
          <a:p>
            <a:r>
              <a:rPr lang="nb-NO" dirty="0" err="1" smtClean="0"/>
              <a:t>Avoid</a:t>
            </a:r>
            <a:r>
              <a:rPr lang="nb-NO" dirty="0" smtClean="0"/>
              <a:t> </a:t>
            </a:r>
            <a:r>
              <a:rPr lang="nb-NO" dirty="0" err="1" smtClean="0"/>
              <a:t>quality</a:t>
            </a:r>
            <a:r>
              <a:rPr lang="nb-NO" dirty="0" smtClean="0"/>
              <a:t> </a:t>
            </a:r>
            <a:r>
              <a:rPr lang="nb-NO" dirty="0" err="1" smtClean="0"/>
              <a:t>degradation</a:t>
            </a:r>
            <a:r>
              <a:rPr lang="nb-NO" dirty="0" smtClean="0"/>
              <a:t> </a:t>
            </a:r>
            <a:r>
              <a:rPr lang="nb-NO" dirty="0">
                <a:sym typeface="Wingdings" panose="05000000000000000000" pitchFamily="2" charset="2"/>
              </a:rPr>
              <a:t>-</a:t>
            </a:r>
            <a:r>
              <a:rPr lang="nb-NO" dirty="0" smtClean="0"/>
              <a:t> </a:t>
            </a:r>
            <a:r>
              <a:rPr lang="nb-NO" dirty="0" err="1" smtClean="0"/>
              <a:t>both</a:t>
            </a:r>
            <a:r>
              <a:rPr lang="nb-NO" dirty="0" smtClean="0"/>
              <a:t> </a:t>
            </a:r>
            <a:r>
              <a:rPr lang="nb-NO" dirty="0" smtClean="0"/>
              <a:t>killing </a:t>
            </a:r>
            <a:r>
              <a:rPr lang="nb-NO" dirty="0" err="1" smtClean="0"/>
              <a:t>bacteria</a:t>
            </a:r>
            <a:r>
              <a:rPr lang="nb-NO" dirty="0" smtClean="0"/>
              <a:t> and </a:t>
            </a:r>
            <a:r>
              <a:rPr lang="nb-NO" dirty="0" err="1" smtClean="0"/>
              <a:t>gentle</a:t>
            </a:r>
            <a:r>
              <a:rPr lang="nb-NO" dirty="0" smtClean="0"/>
              <a:t> to </a:t>
            </a:r>
            <a:r>
              <a:rPr lang="nb-NO" dirty="0" err="1" smtClean="0"/>
              <a:t>food</a:t>
            </a:r>
            <a:endParaRPr lang="nb-NO" dirty="0" smtClean="0"/>
          </a:p>
          <a:p>
            <a:r>
              <a:rPr lang="en-US" dirty="0"/>
              <a:t>More knowledge </a:t>
            </a:r>
            <a:r>
              <a:rPr lang="en-US" dirty="0" smtClean="0"/>
              <a:t>about </a:t>
            </a:r>
            <a:r>
              <a:rPr lang="en-US" dirty="0"/>
              <a:t>how microorganisms react </a:t>
            </a:r>
            <a:r>
              <a:rPr lang="en-US" dirty="0" smtClean="0"/>
              <a:t>to </a:t>
            </a:r>
            <a:r>
              <a:rPr lang="en-US" dirty="0" smtClean="0"/>
              <a:t>stresses </a:t>
            </a:r>
            <a:r>
              <a:rPr lang="en-US" dirty="0" smtClean="0">
                <a:sym typeface="Wingdings" panose="05000000000000000000" pitchFamily="2" charset="2"/>
              </a:rPr>
              <a:t> Easier </a:t>
            </a:r>
            <a:r>
              <a:rPr lang="en-US" dirty="0" smtClean="0">
                <a:sym typeface="Wingdings" panose="05000000000000000000" pitchFamily="2" charset="2"/>
              </a:rPr>
              <a:t>to prevent their </a:t>
            </a:r>
            <a:r>
              <a:rPr lang="en-US" dirty="0" smtClean="0">
                <a:sym typeface="Wingdings" panose="05000000000000000000" pitchFamily="2" charset="2"/>
              </a:rPr>
              <a:t>growth </a:t>
            </a:r>
            <a:endParaRPr lang="en-US" dirty="0" smtClean="0">
              <a:sym typeface="Wingdings" panose="05000000000000000000" pitchFamily="2" charset="2"/>
            </a:endParaRPr>
          </a:p>
          <a:p>
            <a:r>
              <a:rPr lang="en-US" i="1" dirty="0" smtClean="0"/>
              <a:t>Listeria monocytogenes</a:t>
            </a:r>
            <a:endParaRPr lang="en-US" dirty="0" smtClean="0"/>
          </a:p>
          <a:p>
            <a:r>
              <a:rPr lang="en-US" dirty="0"/>
              <a:t>The bacteria response </a:t>
            </a:r>
            <a:r>
              <a:rPr lang="en-US" dirty="0" smtClean="0"/>
              <a:t>- </a:t>
            </a:r>
            <a:r>
              <a:rPr lang="en-US" dirty="0" smtClean="0"/>
              <a:t>change </a:t>
            </a:r>
            <a:r>
              <a:rPr lang="en-US" dirty="0"/>
              <a:t>of gene </a:t>
            </a:r>
            <a:r>
              <a:rPr lang="en-US" dirty="0" smtClean="0"/>
              <a:t>expressions and </a:t>
            </a:r>
            <a:r>
              <a:rPr lang="en-US" dirty="0"/>
              <a:t>mechanisms in the cell </a:t>
            </a:r>
            <a:r>
              <a:rPr lang="en-US" dirty="0" smtClean="0"/>
              <a:t>when stressed.</a:t>
            </a:r>
          </a:p>
          <a:p>
            <a:r>
              <a:rPr lang="en-GB" dirty="0" smtClean="0"/>
              <a:t>Determine up </a:t>
            </a:r>
            <a:r>
              <a:rPr lang="en-GB" dirty="0"/>
              <a:t>to 5 potential marker </a:t>
            </a:r>
            <a:r>
              <a:rPr lang="en-GB" dirty="0" smtClean="0"/>
              <a:t>genes </a:t>
            </a:r>
            <a:r>
              <a:rPr lang="en-GB" dirty="0"/>
              <a:t>involved </a:t>
            </a:r>
            <a:r>
              <a:rPr lang="en-GB" dirty="0" smtClean="0"/>
              <a:t>in resistance </a:t>
            </a:r>
          </a:p>
          <a:p>
            <a:r>
              <a:rPr lang="en-GB" dirty="0"/>
              <a:t>F</a:t>
            </a:r>
            <a:r>
              <a:rPr lang="en-GB" dirty="0" smtClean="0"/>
              <a:t>ind </a:t>
            </a:r>
            <a:r>
              <a:rPr lang="en-GB" dirty="0"/>
              <a:t>good models which predicts bacteria inhibition from high pressure processing </a:t>
            </a:r>
            <a:endParaRPr lang="en-US" dirty="0" smtClean="0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dirty="0"/>
              <a:t>Bacteria stress responce to high pressure p</a:t>
            </a:r>
            <a:r>
              <a:rPr lang="nb-NO" dirty="0" smtClean="0"/>
              <a:t>rocessing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808178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6134218" cy="791544"/>
          </a:xfrm>
        </p:spPr>
        <p:txBody>
          <a:bodyPr>
            <a:normAutofit/>
          </a:bodyPr>
          <a:lstStyle/>
          <a:p>
            <a:r>
              <a:rPr lang="nb-NO" sz="4000" dirty="0" err="1" smtClean="0"/>
              <a:t>Results</a:t>
            </a:r>
            <a:r>
              <a:rPr lang="nb-NO" sz="4000" dirty="0" smtClean="0"/>
              <a:t> and </a:t>
            </a:r>
            <a:r>
              <a:rPr lang="nb-NO" sz="4000" dirty="0" err="1" smtClean="0"/>
              <a:t>future</a:t>
            </a:r>
            <a:r>
              <a:rPr lang="nb-NO" sz="4000" dirty="0"/>
              <a:t> </a:t>
            </a:r>
            <a:r>
              <a:rPr lang="nb-NO" sz="4000" dirty="0" err="1" smtClean="0"/>
              <a:t>work</a:t>
            </a:r>
            <a:endParaRPr lang="nb-NO" sz="4000" dirty="0"/>
          </a:p>
        </p:txBody>
      </p:sp>
      <p:pic>
        <p:nvPicPr>
          <p:cNvPr id="1028" name="Picture 4" descr="http://www.williamsclass.com/images/JPGImages/BacteriaCell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011237" y="881185"/>
            <a:ext cx="3357348" cy="45805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Plassholder for tekst 9"/>
          <p:cNvSpPr>
            <a:spLocks noGrp="1"/>
          </p:cNvSpPr>
          <p:nvPr>
            <p:ph type="body" sz="half" idx="2"/>
          </p:nvPr>
        </p:nvSpPr>
        <p:spPr>
          <a:xfrm>
            <a:off x="839788" y="1596789"/>
            <a:ext cx="6680128" cy="4490112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800" dirty="0" smtClean="0"/>
              <a:t>Genes involved in the bacteria cell membrane and cold shock genes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28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800" dirty="0" smtClean="0"/>
              <a:t>Choose the most important genes from these mechanisms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28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800" dirty="0" smtClean="0"/>
              <a:t>Preferably genes which are easily targeted and/or hub genes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 smtClean="0"/>
          </a:p>
          <a:p>
            <a:endParaRPr lang="en-GB" dirty="0"/>
          </a:p>
          <a:p>
            <a:endParaRPr lang="nb-NO" dirty="0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dirty="0"/>
              <a:t>Bacteria stress responce to high pressure processing</a:t>
            </a:r>
          </a:p>
        </p:txBody>
      </p:sp>
    </p:spTree>
    <p:extLst>
      <p:ext uri="{BB962C8B-B14F-4D97-AF65-F5344CB8AC3E}">
        <p14:creationId xmlns:p14="http://schemas.microsoft.com/office/powerpoint/2010/main" val="2181838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362</TotalTime>
  <Words>146</Words>
  <Application>Microsoft Office PowerPoint</Application>
  <PresentationFormat>Widescreen</PresentationFormat>
  <Paragraphs>25</Paragraphs>
  <Slides>3</Slides>
  <Notes>1</Notes>
  <HiddenSlides>0</HiddenSlides>
  <MMClips>0</MMClips>
  <ScaleCrop>false</ScaleCrop>
  <HeadingPairs>
    <vt:vector size="6" baseType="variant">
      <vt:variant>
        <vt:lpstr>Brukte skrifter</vt:lpstr>
      </vt:variant>
      <vt:variant>
        <vt:i4>4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Wingdings</vt:lpstr>
      <vt:lpstr>Office-tema</vt:lpstr>
      <vt:lpstr>Bacteria stress responce to high pressure processing</vt:lpstr>
      <vt:lpstr>Motivation and objectives</vt:lpstr>
      <vt:lpstr>Results and future work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Bacteria stress responce to high pressure processing</dc:title>
  <dc:creator>Tine Bergitte Heggernes</dc:creator>
  <cp:lastModifiedBy>Tine Bergitte Heggernes</cp:lastModifiedBy>
  <cp:revision>11</cp:revision>
  <dcterms:created xsi:type="dcterms:W3CDTF">2013-10-07T06:44:33Z</dcterms:created>
  <dcterms:modified xsi:type="dcterms:W3CDTF">2013-10-09T19:50:30Z</dcterms:modified>
</cp:coreProperties>
</file>