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3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16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CDFFB8-1BCB-9149-AE8A-3CDA50F6D932}" type="datetimeFigureOut">
              <a:rPr lang="nb-NO" smtClean="0"/>
              <a:t>10.10.13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B2F132-1980-C145-83F8-4A5E7EB125C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5569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 smtClean="0"/>
              <a:t>About </a:t>
            </a:r>
            <a:r>
              <a:rPr lang="en-GB" noProof="0" dirty="0" err="1" smtClean="0"/>
              <a:t>yorself</a:t>
            </a:r>
            <a:r>
              <a:rPr lang="en-GB" noProof="0" dirty="0" smtClean="0"/>
              <a:t>…..</a:t>
            </a:r>
          </a:p>
          <a:p>
            <a:r>
              <a:rPr lang="en-GB" noProof="0" dirty="0" smtClean="0"/>
              <a:t>Work</a:t>
            </a:r>
            <a:r>
              <a:rPr lang="en-GB" baseline="0" noProof="0" dirty="0" smtClean="0"/>
              <a:t> with Tore due to the opportunity to do something a bit different</a:t>
            </a:r>
          </a:p>
          <a:p>
            <a:r>
              <a:rPr lang="en-GB" baseline="0" noProof="0" dirty="0" err="1" smtClean="0"/>
              <a:t>Petrell</a:t>
            </a:r>
            <a:r>
              <a:rPr lang="en-GB" baseline="0" noProof="0" dirty="0" smtClean="0"/>
              <a:t>: Plant safety and fire </a:t>
            </a:r>
            <a:r>
              <a:rPr lang="en-GB" baseline="0" noProof="0" dirty="0" err="1" smtClean="0"/>
              <a:t>integrety</a:t>
            </a:r>
            <a:r>
              <a:rPr lang="en-GB" baseline="0" noProof="0" dirty="0" smtClean="0"/>
              <a:t> using CFD (Brilliant) and </a:t>
            </a:r>
            <a:r>
              <a:rPr lang="en-GB" baseline="0" noProof="0" dirty="0" err="1" smtClean="0"/>
              <a:t>VessFire</a:t>
            </a:r>
            <a:r>
              <a:rPr lang="en-GB" baseline="0" noProof="0" dirty="0" smtClean="0"/>
              <a:t> analysis.</a:t>
            </a:r>
            <a:endParaRPr lang="en-GB" noProof="0" dirty="0" smtClean="0"/>
          </a:p>
          <a:p>
            <a:r>
              <a:rPr lang="en-GB" noProof="0" dirty="0" smtClean="0"/>
              <a:t>Process</a:t>
            </a:r>
            <a:r>
              <a:rPr lang="en-GB" baseline="0" noProof="0" dirty="0" smtClean="0"/>
              <a:t> safety considerations</a:t>
            </a:r>
          </a:p>
          <a:p>
            <a:r>
              <a:rPr lang="en-GB" baseline="0" noProof="0" dirty="0" err="1" smtClean="0"/>
              <a:t>Comercial</a:t>
            </a:r>
            <a:r>
              <a:rPr lang="en-GB" baseline="0" noProof="0" dirty="0" smtClean="0"/>
              <a:t> software </a:t>
            </a:r>
            <a:r>
              <a:rPr lang="en-GB" baseline="0" noProof="0" dirty="0" err="1" smtClean="0"/>
              <a:t>VessFire</a:t>
            </a:r>
            <a:endParaRPr lang="en-GB" noProof="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B2F132-1980-C145-83F8-4A5E7EB125CD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45758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 smtClean="0"/>
              <a:t>Seems</a:t>
            </a:r>
            <a:r>
              <a:rPr lang="en-GB" baseline="0" noProof="0" dirty="0" smtClean="0"/>
              <a:t> simple, (only assume isentropic or </a:t>
            </a:r>
            <a:r>
              <a:rPr lang="en-GB" baseline="0" noProof="0" dirty="0" err="1" smtClean="0"/>
              <a:t>isentalpic</a:t>
            </a:r>
            <a:r>
              <a:rPr lang="en-GB" baseline="0" noProof="0" dirty="0" smtClean="0"/>
              <a:t> expansion)</a:t>
            </a:r>
          </a:p>
          <a:p>
            <a:r>
              <a:rPr lang="en-GB" baseline="0" noProof="0" dirty="0" smtClean="0"/>
              <a:t>C</a:t>
            </a:r>
            <a:r>
              <a:rPr lang="en-GB" noProof="0" dirty="0" smtClean="0"/>
              <a:t>omplicated problem due to competing processes large</a:t>
            </a:r>
            <a:r>
              <a:rPr lang="en-GB" baseline="0" noProof="0" dirty="0" smtClean="0"/>
              <a:t> gradients </a:t>
            </a:r>
          </a:p>
          <a:p>
            <a:r>
              <a:rPr lang="en-GB" baseline="0" noProof="0" dirty="0" smtClean="0"/>
              <a:t>Accurate model accounts for; multiphase considerations, spatial temperature distribution, structural </a:t>
            </a:r>
            <a:r>
              <a:rPr lang="en-GB" baseline="0" noProof="0" dirty="0" err="1" smtClean="0"/>
              <a:t>interity</a:t>
            </a:r>
            <a:endParaRPr lang="en-GB" noProof="0" dirty="0" smtClean="0"/>
          </a:p>
          <a:p>
            <a:r>
              <a:rPr lang="en-GB" noProof="0" dirty="0" smtClean="0"/>
              <a:t>Temperature falls below ductile brittle point</a:t>
            </a:r>
            <a:endParaRPr lang="en-GB" noProof="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B2F132-1980-C145-83F8-4A5E7EB125CD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10245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err="1" smtClean="0"/>
              <a:t>Lumped</a:t>
            </a:r>
            <a:r>
              <a:rPr lang="nb-NO" dirty="0" smtClean="0"/>
              <a:t> </a:t>
            </a:r>
            <a:r>
              <a:rPr lang="nb-NO" dirty="0" err="1" smtClean="0"/>
              <a:t>model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vessel</a:t>
            </a:r>
            <a:r>
              <a:rPr lang="nb-NO" dirty="0" smtClean="0"/>
              <a:t> </a:t>
            </a:r>
            <a:r>
              <a:rPr lang="nb-NO" dirty="0" err="1" smtClean="0"/>
              <a:t>wall</a:t>
            </a:r>
            <a:r>
              <a:rPr lang="nb-NO" dirty="0" smtClean="0"/>
              <a:t> and </a:t>
            </a:r>
            <a:r>
              <a:rPr lang="nb-NO" dirty="0" err="1" smtClean="0"/>
              <a:t>content</a:t>
            </a:r>
            <a:r>
              <a:rPr lang="nb-NO" baseline="0" dirty="0" smtClean="0"/>
              <a:t> ”</a:t>
            </a:r>
            <a:r>
              <a:rPr lang="nb-NO" baseline="0" dirty="0" err="1" smtClean="0"/>
              <a:t>valve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equation</a:t>
            </a:r>
            <a:r>
              <a:rPr lang="nb-NO" baseline="0" dirty="0" smtClean="0"/>
              <a:t>” </a:t>
            </a:r>
            <a:r>
              <a:rPr lang="nb-NO" baseline="0" dirty="0" err="1" smtClean="0"/>
              <a:t>accounts</a:t>
            </a:r>
            <a:r>
              <a:rPr lang="nb-NO" baseline="0" dirty="0" smtClean="0"/>
              <a:t> for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outflow</a:t>
            </a:r>
            <a:r>
              <a:rPr lang="nb-NO" baseline="0" dirty="0" smtClean="0"/>
              <a:t>.</a:t>
            </a:r>
          </a:p>
          <a:p>
            <a:r>
              <a:rPr lang="nb-NO" baseline="0" dirty="0" err="1" smtClean="0"/>
              <a:t>VessFire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uses</a:t>
            </a:r>
            <a:r>
              <a:rPr lang="nb-NO" baseline="0" dirty="0" smtClean="0"/>
              <a:t> time-</a:t>
            </a:r>
            <a:r>
              <a:rPr lang="nb-NO" baseline="0" dirty="0" err="1" smtClean="0"/>
              <a:t>step</a:t>
            </a:r>
            <a:r>
              <a:rPr lang="nb-NO" baseline="0" dirty="0" smtClean="0"/>
              <a:t> </a:t>
            </a:r>
            <a:r>
              <a:rPr lang="nb-NO" baseline="0" dirty="0" err="1" smtClean="0"/>
              <a:t>method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however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pressure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steps</a:t>
            </a:r>
            <a:r>
              <a:rPr lang="nb-NO" baseline="0" dirty="0" smtClean="0"/>
              <a:t> is </a:t>
            </a:r>
            <a:r>
              <a:rPr lang="nb-NO" baseline="0" dirty="0" err="1" smtClean="0"/>
              <a:t>also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possible</a:t>
            </a:r>
            <a:r>
              <a:rPr lang="nb-NO" baseline="0" dirty="0" smtClean="0"/>
              <a:t> (Petrell </a:t>
            </a:r>
            <a:r>
              <a:rPr lang="nb-NO" baseline="0" dirty="0" err="1" smtClean="0"/>
              <a:t>did</a:t>
            </a:r>
            <a:r>
              <a:rPr lang="nb-NO" baseline="0" dirty="0" smtClean="0"/>
              <a:t> not </a:t>
            </a:r>
            <a:r>
              <a:rPr lang="nb-NO" baseline="0" dirty="0" err="1" smtClean="0"/>
              <a:t>think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this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was</a:t>
            </a:r>
            <a:r>
              <a:rPr lang="nb-NO" baseline="0" dirty="0" smtClean="0"/>
              <a:t> done in </a:t>
            </a:r>
            <a:r>
              <a:rPr lang="nb-NO" baseline="0" dirty="0" err="1" smtClean="0"/>
              <a:t>practice</a:t>
            </a:r>
            <a:r>
              <a:rPr lang="nb-NO" baseline="0" dirty="0" smtClean="0"/>
              <a:t>)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B2F132-1980-C145-83F8-4A5E7EB125CD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7457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 smtClean="0"/>
              <a:t>Repeat</a:t>
            </a:r>
            <a:r>
              <a:rPr lang="en-GB" baseline="0" noProof="0" dirty="0" smtClean="0"/>
              <a:t> validation simulations, find data on more recent experiments</a:t>
            </a:r>
          </a:p>
          <a:p>
            <a:r>
              <a:rPr lang="en-GB" baseline="0" noProof="0" dirty="0" smtClean="0"/>
              <a:t>More in depth look at the pressure step technique</a:t>
            </a:r>
          </a:p>
          <a:p>
            <a:r>
              <a:rPr lang="en-GB" noProof="0" dirty="0" smtClean="0"/>
              <a:t>Wish</a:t>
            </a:r>
            <a:r>
              <a:rPr lang="en-GB" baseline="0" noProof="0" dirty="0" smtClean="0"/>
              <a:t> to implement a simple version myself</a:t>
            </a:r>
            <a:endParaRPr lang="en-GB" noProof="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B2F132-1980-C145-83F8-4A5E7EB125CD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4507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AC261-7A33-7046-A8FA-51E57163D535}" type="datetimeFigureOut">
              <a:rPr lang="nb-NO" smtClean="0"/>
              <a:t>10.10.13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8888-5857-5349-A5BC-7B46A5A72F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0016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AC261-7A33-7046-A8FA-51E57163D535}" type="datetimeFigureOut">
              <a:rPr lang="nb-NO" smtClean="0"/>
              <a:t>10.10.13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8888-5857-5349-A5BC-7B46A5A72F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369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AC261-7A33-7046-A8FA-51E57163D535}" type="datetimeFigureOut">
              <a:rPr lang="nb-NO" smtClean="0"/>
              <a:t>10.10.13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8888-5857-5349-A5BC-7B46A5A72F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0741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AC261-7A33-7046-A8FA-51E57163D535}" type="datetimeFigureOut">
              <a:rPr lang="nb-NO" smtClean="0"/>
              <a:t>10.10.13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8888-5857-5349-A5BC-7B46A5A72F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8234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AC261-7A33-7046-A8FA-51E57163D535}" type="datetimeFigureOut">
              <a:rPr lang="nb-NO" smtClean="0"/>
              <a:t>10.10.13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8888-5857-5349-A5BC-7B46A5A72F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5225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AC261-7A33-7046-A8FA-51E57163D535}" type="datetimeFigureOut">
              <a:rPr lang="nb-NO" smtClean="0"/>
              <a:t>10.10.13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8888-5857-5349-A5BC-7B46A5A72F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2075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AC261-7A33-7046-A8FA-51E57163D535}" type="datetimeFigureOut">
              <a:rPr lang="nb-NO" smtClean="0"/>
              <a:t>10.10.13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8888-5857-5349-A5BC-7B46A5A72F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0110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AC261-7A33-7046-A8FA-51E57163D535}" type="datetimeFigureOut">
              <a:rPr lang="nb-NO" smtClean="0"/>
              <a:t>10.10.13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8888-5857-5349-A5BC-7B46A5A72F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6535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AC261-7A33-7046-A8FA-51E57163D535}" type="datetimeFigureOut">
              <a:rPr lang="nb-NO" smtClean="0"/>
              <a:t>10.10.13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8888-5857-5349-A5BC-7B46A5A72F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7209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AC261-7A33-7046-A8FA-51E57163D535}" type="datetimeFigureOut">
              <a:rPr lang="nb-NO" smtClean="0"/>
              <a:t>10.10.13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8888-5857-5349-A5BC-7B46A5A72F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0720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AC261-7A33-7046-A8FA-51E57163D535}" type="datetimeFigureOut">
              <a:rPr lang="nb-NO" smtClean="0"/>
              <a:t>10.10.13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8888-5857-5349-A5BC-7B46A5A72F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9865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AC261-7A33-7046-A8FA-51E57163D535}" type="datetimeFigureOut">
              <a:rPr lang="nb-NO" smtClean="0"/>
              <a:t>10.10.13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68888-5857-5349-A5BC-7B46A5A72F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695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06337" y="1626802"/>
            <a:ext cx="7772400" cy="1470025"/>
          </a:xfrm>
        </p:spPr>
        <p:txBody>
          <a:bodyPr/>
          <a:lstStyle/>
          <a:p>
            <a:r>
              <a:rPr lang="en-GB" dirty="0" smtClean="0"/>
              <a:t>Depressurization of vessels under fire attack.</a:t>
            </a:r>
            <a:endParaRPr lang="en-GB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64526" y="2605355"/>
            <a:ext cx="6400800" cy="1752600"/>
          </a:xfrm>
        </p:spPr>
        <p:txBody>
          <a:bodyPr/>
          <a:lstStyle/>
          <a:p>
            <a:r>
              <a:rPr lang="en-US" dirty="0" smtClean="0"/>
              <a:t>Validations of thermodynamic state calculations in Brilliant</a:t>
            </a:r>
            <a:endParaRPr lang="en-US" dirty="0"/>
          </a:p>
        </p:txBody>
      </p:sp>
      <p:cxnSp>
        <p:nvCxnSpPr>
          <p:cNvPr id="5" name="Rett linje 4"/>
          <p:cNvCxnSpPr/>
          <p:nvPr/>
        </p:nvCxnSpPr>
        <p:spPr>
          <a:xfrm flipH="1">
            <a:off x="1267105" y="2605355"/>
            <a:ext cx="6400800" cy="11083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ett linje 6"/>
          <p:cNvCxnSpPr/>
          <p:nvPr/>
        </p:nvCxnSpPr>
        <p:spPr>
          <a:xfrm>
            <a:off x="1267105" y="2605355"/>
            <a:ext cx="6207274" cy="11083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kstSylinder 12"/>
          <p:cNvSpPr txBox="1"/>
          <p:nvPr/>
        </p:nvSpPr>
        <p:spPr>
          <a:xfrm>
            <a:off x="1923367" y="3913168"/>
            <a:ext cx="51597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GB" dirty="0" smtClean="0"/>
              <a:t>Sigve Karolius</a:t>
            </a:r>
          </a:p>
          <a:p>
            <a:pPr algn="just"/>
            <a:endParaRPr lang="en-GB" dirty="0" smtClean="0"/>
          </a:p>
          <a:p>
            <a:pPr algn="just"/>
            <a:r>
              <a:rPr lang="en-GB" dirty="0" smtClean="0"/>
              <a:t>Supervisors: Associate </a:t>
            </a:r>
            <a:r>
              <a:rPr lang="en-GB" dirty="0" smtClean="0"/>
              <a:t>professor </a:t>
            </a:r>
            <a:r>
              <a:rPr lang="en-GB" dirty="0" smtClean="0"/>
              <a:t>Tore </a:t>
            </a:r>
            <a:r>
              <a:rPr lang="en-GB" dirty="0" err="1" smtClean="0"/>
              <a:t>Haug</a:t>
            </a:r>
            <a:r>
              <a:rPr lang="en-GB" dirty="0" smtClean="0"/>
              <a:t> </a:t>
            </a:r>
            <a:r>
              <a:rPr lang="en-GB" dirty="0" err="1" smtClean="0"/>
              <a:t>Warberg</a:t>
            </a:r>
            <a:endParaRPr lang="en-GB" dirty="0" smtClean="0"/>
          </a:p>
          <a:p>
            <a:pPr algn="just"/>
            <a:r>
              <a:rPr lang="en-GB" dirty="0" smtClean="0"/>
              <a:t>		     </a:t>
            </a:r>
            <a:r>
              <a:rPr lang="en-GB" dirty="0" err="1" smtClean="0"/>
              <a:t>Petrell</a:t>
            </a:r>
            <a:r>
              <a:rPr lang="en-GB" dirty="0" smtClean="0"/>
              <a:t> AS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1449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Challenges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1"/>
            <a:ext cx="7245917" cy="2168765"/>
          </a:xfrm>
        </p:spPr>
        <p:txBody>
          <a:bodyPr/>
          <a:lstStyle/>
          <a:p>
            <a:r>
              <a:rPr lang="en-US" dirty="0" smtClean="0"/>
              <a:t>Pressure profiles</a:t>
            </a:r>
          </a:p>
          <a:p>
            <a:r>
              <a:rPr lang="en-US" dirty="0" smtClean="0"/>
              <a:t>Temperature gradients</a:t>
            </a:r>
          </a:p>
          <a:p>
            <a:r>
              <a:rPr lang="en-US" dirty="0" smtClean="0"/>
              <a:t>Mechanical stress</a:t>
            </a:r>
            <a:endParaRPr lang="en-US" dirty="0"/>
          </a:p>
        </p:txBody>
      </p:sp>
      <p:sp>
        <p:nvSpPr>
          <p:cNvPr id="5" name="Høyre klammeparentes 4"/>
          <p:cNvSpPr/>
          <p:nvPr/>
        </p:nvSpPr>
        <p:spPr>
          <a:xfrm>
            <a:off x="4670778" y="1600200"/>
            <a:ext cx="409222" cy="1800578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TekstSylinder 5"/>
          <p:cNvSpPr txBox="1"/>
          <p:nvPr/>
        </p:nvSpPr>
        <p:spPr>
          <a:xfrm>
            <a:off x="5334000" y="2298890"/>
            <a:ext cx="179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Spatiotemporal</a:t>
            </a:r>
            <a:endParaRPr lang="en-US" sz="2000" dirty="0"/>
          </a:p>
        </p:txBody>
      </p:sp>
      <p:pic>
        <p:nvPicPr>
          <p:cNvPr id="8" name="Bilde 7" descr="tank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513582"/>
            <a:ext cx="4401009" cy="3006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560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Progress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82935" y="1600200"/>
            <a:ext cx="8229600" cy="4525963"/>
          </a:xfrm>
        </p:spPr>
        <p:txBody>
          <a:bodyPr/>
          <a:lstStyle/>
          <a:p>
            <a:r>
              <a:rPr lang="en-GB" dirty="0" smtClean="0"/>
              <a:t>Simplified model to understand the fundamentals.</a:t>
            </a:r>
          </a:p>
          <a:p>
            <a:r>
              <a:rPr lang="en-GB" dirty="0" smtClean="0"/>
              <a:t>Literature review</a:t>
            </a:r>
          </a:p>
        </p:txBody>
      </p:sp>
      <p:sp>
        <p:nvSpPr>
          <p:cNvPr id="5" name="Ellipse 4"/>
          <p:cNvSpPr/>
          <p:nvPr/>
        </p:nvSpPr>
        <p:spPr>
          <a:xfrm>
            <a:off x="2719561" y="4385811"/>
            <a:ext cx="842096" cy="7913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000" dirty="0" smtClean="0"/>
              <a:t>W</a:t>
            </a:r>
            <a:endParaRPr lang="nb-NO" sz="2000" dirty="0"/>
          </a:p>
        </p:txBody>
      </p:sp>
      <p:sp>
        <p:nvSpPr>
          <p:cNvPr id="10" name="Korde 9"/>
          <p:cNvSpPr/>
          <p:nvPr/>
        </p:nvSpPr>
        <p:spPr>
          <a:xfrm rot="1260337">
            <a:off x="7324838" y="4214575"/>
            <a:ext cx="943811" cy="977771"/>
          </a:xfrm>
          <a:prstGeom prst="chor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Ellipse 10"/>
          <p:cNvSpPr/>
          <p:nvPr/>
        </p:nvSpPr>
        <p:spPr>
          <a:xfrm>
            <a:off x="4721813" y="4385811"/>
            <a:ext cx="842096" cy="7913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400" dirty="0" smtClean="0"/>
              <a:t>V</a:t>
            </a:r>
            <a:endParaRPr lang="nb-NO" sz="2400" dirty="0"/>
          </a:p>
        </p:txBody>
      </p:sp>
      <p:grpSp>
        <p:nvGrpSpPr>
          <p:cNvPr id="23" name="Gruppe 22"/>
          <p:cNvGrpSpPr/>
          <p:nvPr/>
        </p:nvGrpSpPr>
        <p:grpSpPr>
          <a:xfrm>
            <a:off x="6156972" y="4602006"/>
            <a:ext cx="483170" cy="358949"/>
            <a:chOff x="6156972" y="4555893"/>
            <a:chExt cx="483170" cy="358949"/>
          </a:xfrm>
        </p:grpSpPr>
        <p:cxnSp>
          <p:nvCxnSpPr>
            <p:cNvPr id="13" name="Rett linje 12"/>
            <p:cNvCxnSpPr/>
            <p:nvPr/>
          </p:nvCxnSpPr>
          <p:spPr>
            <a:xfrm>
              <a:off x="6156972" y="4555893"/>
              <a:ext cx="0" cy="35894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Rett linje 14"/>
            <p:cNvCxnSpPr/>
            <p:nvPr/>
          </p:nvCxnSpPr>
          <p:spPr>
            <a:xfrm>
              <a:off x="6156972" y="4555893"/>
              <a:ext cx="483170" cy="35894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Rett linje 16"/>
            <p:cNvCxnSpPr/>
            <p:nvPr/>
          </p:nvCxnSpPr>
          <p:spPr>
            <a:xfrm flipV="1">
              <a:off x="6156972" y="4555893"/>
              <a:ext cx="483170" cy="35894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Rett linje 18"/>
            <p:cNvCxnSpPr/>
            <p:nvPr/>
          </p:nvCxnSpPr>
          <p:spPr>
            <a:xfrm>
              <a:off x="6640142" y="4555893"/>
              <a:ext cx="0" cy="35894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1" name="Rett pil 20"/>
          <p:cNvCxnSpPr>
            <a:stCxn id="11" idx="6"/>
          </p:cNvCxnSpPr>
          <p:nvPr/>
        </p:nvCxnSpPr>
        <p:spPr>
          <a:xfrm>
            <a:off x="5563909" y="4781481"/>
            <a:ext cx="59306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Rett pil 25"/>
          <p:cNvCxnSpPr/>
          <p:nvPr/>
        </p:nvCxnSpPr>
        <p:spPr>
          <a:xfrm>
            <a:off x="6640142" y="4781481"/>
            <a:ext cx="69024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Buet linje 27"/>
          <p:cNvCxnSpPr>
            <a:stCxn id="5" idx="6"/>
            <a:endCxn id="11" idx="2"/>
          </p:cNvCxnSpPr>
          <p:nvPr/>
        </p:nvCxnSpPr>
        <p:spPr>
          <a:xfrm>
            <a:off x="3561657" y="4781481"/>
            <a:ext cx="1160156" cy="12700"/>
          </a:xfrm>
          <a:prstGeom prst="curvedConnector3">
            <a:avLst>
              <a:gd name="adj1" fmla="val 4286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Korde 15"/>
          <p:cNvSpPr/>
          <p:nvPr/>
        </p:nvSpPr>
        <p:spPr>
          <a:xfrm rot="12109061">
            <a:off x="330829" y="4305297"/>
            <a:ext cx="943811" cy="977771"/>
          </a:xfrm>
          <a:prstGeom prst="chor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6" name="Rett pil 5"/>
          <p:cNvCxnSpPr>
            <a:endCxn id="5" idx="2"/>
          </p:cNvCxnSpPr>
          <p:nvPr/>
        </p:nvCxnSpPr>
        <p:spPr>
          <a:xfrm flipV="1">
            <a:off x="1311463" y="4781481"/>
            <a:ext cx="1408098" cy="127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TekstSylinder 21"/>
          <p:cNvSpPr txBox="1"/>
          <p:nvPr/>
        </p:nvSpPr>
        <p:spPr>
          <a:xfrm flipH="1">
            <a:off x="1647979" y="4344404"/>
            <a:ext cx="533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Q</a:t>
            </a:r>
            <a:endParaRPr lang="nb-NO" dirty="0"/>
          </a:p>
        </p:txBody>
      </p:sp>
      <p:sp>
        <p:nvSpPr>
          <p:cNvPr id="27" name="TekstSylinder 26"/>
          <p:cNvSpPr txBox="1"/>
          <p:nvPr/>
        </p:nvSpPr>
        <p:spPr>
          <a:xfrm flipH="1">
            <a:off x="3843500" y="4344404"/>
            <a:ext cx="533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Q</a:t>
            </a:r>
            <a:endParaRPr lang="nb-NO" dirty="0"/>
          </a:p>
        </p:txBody>
      </p:sp>
      <p:sp>
        <p:nvSpPr>
          <p:cNvPr id="29" name="TekstSylinder 28"/>
          <p:cNvSpPr txBox="1"/>
          <p:nvPr/>
        </p:nvSpPr>
        <p:spPr>
          <a:xfrm flipH="1">
            <a:off x="6741975" y="4344404"/>
            <a:ext cx="533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395785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Plans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Compare simulations with experimental data </a:t>
            </a:r>
          </a:p>
          <a:p>
            <a:r>
              <a:rPr lang="en-GB" dirty="0" smtClean="0"/>
              <a:t>Explore depressurization techniques</a:t>
            </a:r>
          </a:p>
          <a:p>
            <a:r>
              <a:rPr lang="en-GB" dirty="0" smtClean="0"/>
              <a:t>(Try to implement a simple “homemade” algorithm)</a:t>
            </a:r>
          </a:p>
        </p:txBody>
      </p:sp>
      <p:pic>
        <p:nvPicPr>
          <p:cNvPr id="4" name="Bilde 3" descr="fireball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685" y="3649563"/>
            <a:ext cx="4153627" cy="2800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355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215</Words>
  <Application>Microsoft Macintosh PowerPoint</Application>
  <PresentationFormat>Skjermfremvisning (4:3)</PresentationFormat>
  <Paragraphs>41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5" baseType="lpstr">
      <vt:lpstr>Office-tema</vt:lpstr>
      <vt:lpstr>Depressurization of vessels under fire attack.</vt:lpstr>
      <vt:lpstr>Challenges</vt:lpstr>
      <vt:lpstr>Progress</vt:lpstr>
      <vt:lpstr>Plans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Depressurization of vessels under fire attack.</dc:title>
  <dc:creator>Sigve  Karolius</dc:creator>
  <cp:lastModifiedBy>Sigve  Karolius</cp:lastModifiedBy>
  <cp:revision>15</cp:revision>
  <dcterms:created xsi:type="dcterms:W3CDTF">2013-10-09T12:32:02Z</dcterms:created>
  <dcterms:modified xsi:type="dcterms:W3CDTF">2013-10-10T07:48:40Z</dcterms:modified>
</cp:coreProperties>
</file>