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D20D-C1E2-4D4C-BB85-FD823378D8CC}" type="datetimeFigureOut">
              <a:rPr lang="nb-NO" smtClean="0"/>
              <a:t>09.10.2013</a:t>
            </a:fld>
            <a:endParaRPr lang="nb-N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4AF3B-1127-4FA9-A6F5-B4A8A9B13F51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D20D-C1E2-4D4C-BB85-FD823378D8CC}" type="datetimeFigureOut">
              <a:rPr lang="nb-NO" smtClean="0"/>
              <a:t>09.10.2013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4AF3B-1127-4FA9-A6F5-B4A8A9B13F5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D20D-C1E2-4D4C-BB85-FD823378D8CC}" type="datetimeFigureOut">
              <a:rPr lang="nb-NO" smtClean="0"/>
              <a:t>09.10.2013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4AF3B-1127-4FA9-A6F5-B4A8A9B13F5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D20D-C1E2-4D4C-BB85-FD823378D8CC}" type="datetimeFigureOut">
              <a:rPr lang="nb-NO" smtClean="0"/>
              <a:t>09.10.2013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4AF3B-1127-4FA9-A6F5-B4A8A9B13F5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D20D-C1E2-4D4C-BB85-FD823378D8CC}" type="datetimeFigureOut">
              <a:rPr lang="nb-NO" smtClean="0"/>
              <a:t>09.10.2013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4AF3B-1127-4FA9-A6F5-B4A8A9B13F51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D20D-C1E2-4D4C-BB85-FD823378D8CC}" type="datetimeFigureOut">
              <a:rPr lang="nb-NO" smtClean="0"/>
              <a:t>09.10.2013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4AF3B-1127-4FA9-A6F5-B4A8A9B13F5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D20D-C1E2-4D4C-BB85-FD823378D8CC}" type="datetimeFigureOut">
              <a:rPr lang="nb-NO" smtClean="0"/>
              <a:t>09.10.2013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4AF3B-1127-4FA9-A6F5-B4A8A9B13F5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D20D-C1E2-4D4C-BB85-FD823378D8CC}" type="datetimeFigureOut">
              <a:rPr lang="nb-NO" smtClean="0"/>
              <a:t>09.10.2013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4AF3B-1127-4FA9-A6F5-B4A8A9B13F5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D20D-C1E2-4D4C-BB85-FD823378D8CC}" type="datetimeFigureOut">
              <a:rPr lang="nb-NO" smtClean="0"/>
              <a:t>09.10.2013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4AF3B-1127-4FA9-A6F5-B4A8A9B13F5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D20D-C1E2-4D4C-BB85-FD823378D8CC}" type="datetimeFigureOut">
              <a:rPr lang="nb-NO" smtClean="0"/>
              <a:t>09.10.2013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4AF3B-1127-4FA9-A6F5-B4A8A9B13F51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D20D-C1E2-4D4C-BB85-FD823378D8CC}" type="datetimeFigureOut">
              <a:rPr lang="nb-NO" smtClean="0"/>
              <a:t>09.10.2013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944AF3B-1127-4FA9-A6F5-B4A8A9B13F51}" type="slidenum">
              <a:rPr lang="nb-NO" smtClean="0"/>
              <a:t>‹#›</a:t>
            </a:fld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52D20D-C1E2-4D4C-BB85-FD823378D8CC}" type="datetimeFigureOut">
              <a:rPr lang="nb-NO" smtClean="0"/>
              <a:t>09.10.2013</a:t>
            </a:fld>
            <a:endParaRPr lang="nb-N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44AF3B-1127-4FA9-A6F5-B4A8A9B13F51}" type="slidenum">
              <a:rPr lang="nb-NO" smtClean="0"/>
              <a:t>‹#›</a:t>
            </a:fld>
            <a:endParaRPr lang="nb-NO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err="1" smtClean="0"/>
              <a:t>Typical</a:t>
            </a:r>
            <a:r>
              <a:rPr lang="nb-NO" sz="3200" dirty="0" smtClean="0"/>
              <a:t> PID settings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Ingrid Didriksen</a:t>
            </a:r>
          </a:p>
          <a:p>
            <a:r>
              <a:rPr lang="nb-NO" sz="2400" dirty="0" smtClean="0"/>
              <a:t>Supervisor: Krister </a:t>
            </a:r>
            <a:r>
              <a:rPr lang="nb-NO" sz="2400" dirty="0" err="1" smtClean="0"/>
              <a:t>Forsman</a:t>
            </a:r>
            <a:endParaRPr lang="nb-NO" sz="2400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96" y="2996952"/>
            <a:ext cx="4276520" cy="3548499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6068" y="3285888"/>
            <a:ext cx="3967907" cy="2970626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5245865" y="2060848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2400" dirty="0" smtClean="0"/>
              <a:t>Level </a:t>
            </a:r>
            <a:r>
              <a:rPr lang="nb-NO" sz="2400" dirty="0" err="1" smtClean="0"/>
              <a:t>control</a:t>
            </a:r>
            <a:r>
              <a:rPr lang="nb-NO" sz="2400" dirty="0" smtClean="0"/>
              <a:t> at a Perstorp plant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45674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Method:</a:t>
            </a:r>
            <a:r>
              <a:rPr lang="nb-NO" dirty="0" smtClean="0"/>
              <a:t> </a:t>
            </a:r>
            <a:r>
              <a:rPr lang="nb-NO" dirty="0" smtClean="0"/>
              <a:t>SIMC tuning </a:t>
            </a:r>
            <a:r>
              <a:rPr lang="nb-NO" dirty="0" err="1" smtClean="0"/>
              <a:t>rules</a:t>
            </a:r>
            <a:endParaRPr lang="nb-NO" dirty="0" smtClean="0"/>
          </a:p>
          <a:p>
            <a:r>
              <a:rPr lang="nb-NO" dirty="0" smtClean="0"/>
              <a:t>So far</a:t>
            </a:r>
          </a:p>
          <a:p>
            <a:pPr marL="0" indent="0">
              <a:buNone/>
            </a:pPr>
            <a:r>
              <a:rPr lang="nb-NO" dirty="0" smtClean="0"/>
              <a:t>	- Read </a:t>
            </a:r>
            <a:r>
              <a:rPr lang="nb-NO" dirty="0" err="1" smtClean="0"/>
              <a:t>about</a:t>
            </a:r>
            <a:r>
              <a:rPr lang="nb-NO" dirty="0" smtClean="0"/>
              <a:t> tuning </a:t>
            </a:r>
            <a:r>
              <a:rPr lang="nb-NO" dirty="0" err="1" smtClean="0"/>
              <a:t>methods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	- </a:t>
            </a:r>
            <a:r>
              <a:rPr lang="nb-NO" dirty="0" err="1" smtClean="0"/>
              <a:t>Looked</a:t>
            </a:r>
            <a:r>
              <a:rPr lang="nb-NO" dirty="0" smtClean="0"/>
              <a:t> at </a:t>
            </a:r>
            <a:r>
              <a:rPr lang="nb-NO" dirty="0" err="1" smtClean="0"/>
              <a:t>operational</a:t>
            </a:r>
            <a:r>
              <a:rPr lang="nb-NO" dirty="0" smtClean="0"/>
              <a:t> data</a:t>
            </a:r>
          </a:p>
          <a:p>
            <a:r>
              <a:rPr lang="nb-NO" dirty="0" err="1" smtClean="0"/>
              <a:t>Planned</a:t>
            </a:r>
            <a:r>
              <a:rPr lang="nb-NO" dirty="0" smtClean="0"/>
              <a:t> </a:t>
            </a:r>
            <a:r>
              <a:rPr lang="nb-NO" dirty="0" err="1" smtClean="0"/>
              <a:t>work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System </a:t>
            </a:r>
            <a:r>
              <a:rPr lang="nb-NO" dirty="0" err="1" smtClean="0"/>
              <a:t>idenification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- </a:t>
            </a:r>
            <a:r>
              <a:rPr lang="nb-NO" dirty="0"/>
              <a:t>N</a:t>
            </a:r>
            <a:r>
              <a:rPr lang="nb-NO" dirty="0" smtClean="0"/>
              <a:t>ew tuning parameters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0246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yt">
  <a:themeElements>
    <a:clrScheme name="Fly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y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y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1681</TotalTime>
  <Words>22</Words>
  <Application>Microsoft Office PowerPoint</Application>
  <PresentationFormat>Skjermfremvisning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Flyt</vt:lpstr>
      <vt:lpstr>Typical PID settings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Typical PID settings</dc:title>
  <dc:creator>Ingrid</dc:creator>
  <cp:lastModifiedBy>Ingrid</cp:lastModifiedBy>
  <cp:revision>5</cp:revision>
  <dcterms:created xsi:type="dcterms:W3CDTF">2013-10-08T07:33:37Z</dcterms:created>
  <dcterms:modified xsi:type="dcterms:W3CDTF">2013-10-10T07:57:54Z</dcterms:modified>
</cp:coreProperties>
</file>