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72" r:id="rId1"/>
  </p:sldMasterIdLst>
  <p:notesMasterIdLst>
    <p:notesMasterId r:id="rId17"/>
  </p:notesMasterIdLst>
  <p:sldIdLst>
    <p:sldId id="256" r:id="rId2"/>
    <p:sldId id="262" r:id="rId3"/>
    <p:sldId id="257" r:id="rId4"/>
    <p:sldId id="269" r:id="rId5"/>
    <p:sldId id="258" r:id="rId6"/>
    <p:sldId id="268" r:id="rId7"/>
    <p:sldId id="259" r:id="rId8"/>
    <p:sldId id="267" r:id="rId9"/>
    <p:sldId id="260" r:id="rId10"/>
    <p:sldId id="264" r:id="rId11"/>
    <p:sldId id="265" r:id="rId12"/>
    <p:sldId id="266" r:id="rId13"/>
    <p:sldId id="263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NTNU\distillation%20project\BINARY\Water-A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TNU\distillation%20project\BINARY\Water-AA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NTNU\distillation%20project\BINARY\Water-A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ang%20Khoa\Desktop\change%20IBA%20ref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ang%20Khoa\Desktop\change%20IBA%20ref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ang%20Khoa\Desktop\change%20water%20ref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ang%20Khoa\Desktop\change%20water%20re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UNIQUAC</a:t>
            </a:r>
          </a:p>
        </c:rich>
      </c:tx>
      <c:layout>
        <c:manualLayout>
          <c:xMode val="edge"/>
          <c:yMode val="edge"/>
          <c:x val="0.38709942782139228"/>
          <c:y val="7.55756693951268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667094094154262"/>
          <c:y val="3.766987459900846E-2"/>
          <c:w val="0.8114884494400032"/>
          <c:h val="0.7912865752892001"/>
        </c:manualLayout>
      </c:layout>
      <c:scatterChart>
        <c:scatterStyle val="lineMarker"/>
        <c:varyColors val="0"/>
        <c:ser>
          <c:idx val="0"/>
          <c:order val="0"/>
          <c:tx>
            <c:v>ASPEN+</c:v>
          </c:tx>
          <c:spPr>
            <a:ln w="28575">
              <a:noFill/>
            </a:ln>
          </c:spPr>
          <c:xVal>
            <c:numRef>
              <c:f>Sheet1!$C$3:$C$39</c:f>
              <c:numCache>
                <c:formatCode>General</c:formatCode>
                <c:ptCount val="37"/>
                <c:pt idx="0">
                  <c:v>0</c:v>
                </c:pt>
                <c:pt idx="1">
                  <c:v>0.125</c:v>
                </c:pt>
                <c:pt idx="2">
                  <c:v>0.15</c:v>
                </c:pt>
                <c:pt idx="3">
                  <c:v>0.17499999999999999</c:v>
                </c:pt>
                <c:pt idx="4">
                  <c:v>0.2</c:v>
                </c:pt>
                <c:pt idx="5">
                  <c:v>0.22500000000000001</c:v>
                </c:pt>
                <c:pt idx="6">
                  <c:v>0.25</c:v>
                </c:pt>
                <c:pt idx="7">
                  <c:v>0.27500000000000002</c:v>
                </c:pt>
                <c:pt idx="8">
                  <c:v>0.3</c:v>
                </c:pt>
                <c:pt idx="9">
                  <c:v>0.32500000000000001</c:v>
                </c:pt>
                <c:pt idx="10">
                  <c:v>0.35</c:v>
                </c:pt>
                <c:pt idx="11">
                  <c:v>0.375</c:v>
                </c:pt>
                <c:pt idx="12">
                  <c:v>0.4</c:v>
                </c:pt>
                <c:pt idx="13">
                  <c:v>0.42499999999999999</c:v>
                </c:pt>
                <c:pt idx="14">
                  <c:v>0.45</c:v>
                </c:pt>
                <c:pt idx="15">
                  <c:v>0.47499999999999998</c:v>
                </c:pt>
                <c:pt idx="16">
                  <c:v>0.5</c:v>
                </c:pt>
                <c:pt idx="17">
                  <c:v>0.52500000000000002</c:v>
                </c:pt>
                <c:pt idx="18">
                  <c:v>0.55000000000000004</c:v>
                </c:pt>
                <c:pt idx="19">
                  <c:v>0.57499999999999996</c:v>
                </c:pt>
                <c:pt idx="20">
                  <c:v>0.6</c:v>
                </c:pt>
                <c:pt idx="21">
                  <c:v>0.625</c:v>
                </c:pt>
                <c:pt idx="22">
                  <c:v>0.65</c:v>
                </c:pt>
                <c:pt idx="23">
                  <c:v>0.67500000000000004</c:v>
                </c:pt>
                <c:pt idx="24">
                  <c:v>0.7</c:v>
                </c:pt>
                <c:pt idx="25">
                  <c:v>0.72499999999999998</c:v>
                </c:pt>
                <c:pt idx="26">
                  <c:v>0.75</c:v>
                </c:pt>
                <c:pt idx="27">
                  <c:v>0.77500000000000002</c:v>
                </c:pt>
                <c:pt idx="28">
                  <c:v>0.8</c:v>
                </c:pt>
                <c:pt idx="29">
                  <c:v>0.82499999999999996</c:v>
                </c:pt>
                <c:pt idx="30">
                  <c:v>0.85</c:v>
                </c:pt>
                <c:pt idx="31">
                  <c:v>0.875</c:v>
                </c:pt>
                <c:pt idx="32">
                  <c:v>0.9</c:v>
                </c:pt>
                <c:pt idx="33">
                  <c:v>0.92500000000000004</c:v>
                </c:pt>
                <c:pt idx="34">
                  <c:v>0.95</c:v>
                </c:pt>
                <c:pt idx="35">
                  <c:v>0.97499999999999998</c:v>
                </c:pt>
                <c:pt idx="36">
                  <c:v>1</c:v>
                </c:pt>
              </c:numCache>
            </c:numRef>
          </c:xVal>
          <c:yVal>
            <c:numRef>
              <c:f>Sheet1!$H$3:$H$39</c:f>
              <c:numCache>
                <c:formatCode>General</c:formatCode>
                <c:ptCount val="37"/>
                <c:pt idx="0">
                  <c:v>0</c:v>
                </c:pt>
                <c:pt idx="1">
                  <c:v>0.3009</c:v>
                </c:pt>
                <c:pt idx="2">
                  <c:v>0.3407</c:v>
                </c:pt>
                <c:pt idx="3">
                  <c:v>0.3765</c:v>
                </c:pt>
                <c:pt idx="4">
                  <c:v>0.40889999999999999</c:v>
                </c:pt>
                <c:pt idx="5">
                  <c:v>0.43830000000000002</c:v>
                </c:pt>
                <c:pt idx="6">
                  <c:v>0.46539999999999998</c:v>
                </c:pt>
                <c:pt idx="7">
                  <c:v>0.49030000000000001</c:v>
                </c:pt>
                <c:pt idx="8">
                  <c:v>0.51349999999999996</c:v>
                </c:pt>
                <c:pt idx="9">
                  <c:v>0.53520000000000001</c:v>
                </c:pt>
                <c:pt idx="10">
                  <c:v>0.55549999999999999</c:v>
                </c:pt>
                <c:pt idx="11">
                  <c:v>0.57469999999999999</c:v>
                </c:pt>
                <c:pt idx="12">
                  <c:v>0.59279999999999999</c:v>
                </c:pt>
                <c:pt idx="13">
                  <c:v>0.61009999999999998</c:v>
                </c:pt>
                <c:pt idx="14">
                  <c:v>0.62660000000000005</c:v>
                </c:pt>
                <c:pt idx="15">
                  <c:v>0.64249999999999996</c:v>
                </c:pt>
                <c:pt idx="16">
                  <c:v>0.65769999999999995</c:v>
                </c:pt>
                <c:pt idx="17">
                  <c:v>0.67249999999999999</c:v>
                </c:pt>
                <c:pt idx="18">
                  <c:v>0.68679999999999997</c:v>
                </c:pt>
                <c:pt idx="19">
                  <c:v>0.70079999999999998</c:v>
                </c:pt>
                <c:pt idx="20">
                  <c:v>0.71450000000000002</c:v>
                </c:pt>
                <c:pt idx="21">
                  <c:v>0.72799999999999998</c:v>
                </c:pt>
                <c:pt idx="22">
                  <c:v>0.74129999999999996</c:v>
                </c:pt>
                <c:pt idx="23">
                  <c:v>0.75449999999999995</c:v>
                </c:pt>
                <c:pt idx="24">
                  <c:v>0.76780000000000004</c:v>
                </c:pt>
                <c:pt idx="25">
                  <c:v>0.78120000000000001</c:v>
                </c:pt>
                <c:pt idx="26">
                  <c:v>0.79479999999999995</c:v>
                </c:pt>
                <c:pt idx="27">
                  <c:v>0.80869999999999997</c:v>
                </c:pt>
                <c:pt idx="28">
                  <c:v>0.82320000000000004</c:v>
                </c:pt>
                <c:pt idx="29">
                  <c:v>0.83830000000000005</c:v>
                </c:pt>
                <c:pt idx="30">
                  <c:v>0.85440000000000005</c:v>
                </c:pt>
                <c:pt idx="31">
                  <c:v>0.87180000000000002</c:v>
                </c:pt>
                <c:pt idx="32">
                  <c:v>0.89090000000000003</c:v>
                </c:pt>
                <c:pt idx="33">
                  <c:v>0.9123</c:v>
                </c:pt>
                <c:pt idx="34">
                  <c:v>0.93669999999999998</c:v>
                </c:pt>
                <c:pt idx="35">
                  <c:v>0.96540000000000004</c:v>
                </c:pt>
                <c:pt idx="36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v>experimental data</c:v>
          </c:tx>
          <c:spPr>
            <a:ln w="28575">
              <a:noFill/>
            </a:ln>
          </c:spPr>
          <c:xVal>
            <c:numRef>
              <c:f>Sheet1!$F$3:$F$16</c:f>
              <c:numCache>
                <c:formatCode>General</c:formatCode>
                <c:ptCount val="14"/>
                <c:pt idx="0">
                  <c:v>0</c:v>
                </c:pt>
                <c:pt idx="1">
                  <c:v>0.18809999999999999</c:v>
                </c:pt>
                <c:pt idx="2">
                  <c:v>0.30840000000000001</c:v>
                </c:pt>
                <c:pt idx="3">
                  <c:v>0.44979999999999998</c:v>
                </c:pt>
                <c:pt idx="4">
                  <c:v>0.51949999999999996</c:v>
                </c:pt>
                <c:pt idx="5">
                  <c:v>0.58240000000000003</c:v>
                </c:pt>
                <c:pt idx="6">
                  <c:v>0.67500000000000004</c:v>
                </c:pt>
                <c:pt idx="7">
                  <c:v>0.72609999999999997</c:v>
                </c:pt>
                <c:pt idx="8">
                  <c:v>0.79510000000000003</c:v>
                </c:pt>
                <c:pt idx="9">
                  <c:v>0.85560000000000003</c:v>
                </c:pt>
                <c:pt idx="10">
                  <c:v>0.87970000000000004</c:v>
                </c:pt>
                <c:pt idx="11">
                  <c:v>0.91339999999999999</c:v>
                </c:pt>
                <c:pt idx="12">
                  <c:v>0.95779999999999998</c:v>
                </c:pt>
                <c:pt idx="13">
                  <c:v>1</c:v>
                </c:pt>
              </c:numCache>
            </c:numRef>
          </c:xVal>
          <c:yVal>
            <c:numRef>
              <c:f>Sheet1!$E$3:$E$16</c:f>
              <c:numCache>
                <c:formatCode>General</c:formatCode>
                <c:ptCount val="14"/>
                <c:pt idx="0">
                  <c:v>0</c:v>
                </c:pt>
                <c:pt idx="1">
                  <c:v>0.30630000000000002</c:v>
                </c:pt>
                <c:pt idx="2">
                  <c:v>0.44669999999999999</c:v>
                </c:pt>
                <c:pt idx="3">
                  <c:v>0.59730000000000005</c:v>
                </c:pt>
                <c:pt idx="4">
                  <c:v>0.65800000000000003</c:v>
                </c:pt>
                <c:pt idx="5">
                  <c:v>0.71120000000000005</c:v>
                </c:pt>
                <c:pt idx="6">
                  <c:v>0.77969999999999995</c:v>
                </c:pt>
                <c:pt idx="7">
                  <c:v>0.82389999999999997</c:v>
                </c:pt>
                <c:pt idx="8">
                  <c:v>0.86709999999999998</c:v>
                </c:pt>
                <c:pt idx="9">
                  <c:v>0.9042</c:v>
                </c:pt>
                <c:pt idx="10">
                  <c:v>0.91859999999999997</c:v>
                </c:pt>
                <c:pt idx="11">
                  <c:v>0.94089999999999996</c:v>
                </c:pt>
                <c:pt idx="12">
                  <c:v>0.9708</c:v>
                </c:pt>
                <c:pt idx="13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645696"/>
        <c:axId val="75647616"/>
      </c:scatterChart>
      <c:valAx>
        <c:axId val="756456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/>
                  <a:t>mol fraction liq</a:t>
                </a:r>
                <a:r>
                  <a:rPr lang="en-US" b="0" baseline="0"/>
                  <a:t> WATER</a:t>
                </a:r>
                <a:endParaRPr lang="en-US" b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5647616"/>
        <c:crosses val="autoZero"/>
        <c:crossBetween val="midCat"/>
      </c:valAx>
      <c:valAx>
        <c:axId val="756476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b="0"/>
                  <a:t>mol fraction vap WATER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564569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NRTL </a:t>
            </a:r>
          </a:p>
        </c:rich>
      </c:tx>
      <c:layout>
        <c:manualLayout>
          <c:xMode val="edge"/>
          <c:yMode val="edge"/>
          <c:x val="0.43568402545517015"/>
          <c:y val="4.664723888748906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40403029750382"/>
          <c:y val="5.878104710595386E-2"/>
          <c:w val="0.80451167670033152"/>
          <c:h val="0.74654571686521753"/>
        </c:manualLayout>
      </c:layout>
      <c:scatterChart>
        <c:scatterStyle val="lineMarker"/>
        <c:varyColors val="0"/>
        <c:ser>
          <c:idx val="0"/>
          <c:order val="0"/>
          <c:tx>
            <c:v>ASPEN+</c:v>
          </c:tx>
          <c:spPr>
            <a:ln w="28575">
              <a:noFill/>
            </a:ln>
          </c:spPr>
          <c:xVal>
            <c:numRef>
              <c:f>Sheet1!$C$3:$C$39</c:f>
              <c:numCache>
                <c:formatCode>General</c:formatCode>
                <c:ptCount val="37"/>
                <c:pt idx="0">
                  <c:v>0</c:v>
                </c:pt>
                <c:pt idx="1">
                  <c:v>0.125</c:v>
                </c:pt>
                <c:pt idx="2">
                  <c:v>0.15</c:v>
                </c:pt>
                <c:pt idx="3">
                  <c:v>0.17499999999999999</c:v>
                </c:pt>
                <c:pt idx="4">
                  <c:v>0.2</c:v>
                </c:pt>
                <c:pt idx="5">
                  <c:v>0.22500000000000001</c:v>
                </c:pt>
                <c:pt idx="6">
                  <c:v>0.25</c:v>
                </c:pt>
                <c:pt idx="7">
                  <c:v>0.27500000000000002</c:v>
                </c:pt>
                <c:pt idx="8">
                  <c:v>0.3</c:v>
                </c:pt>
                <c:pt idx="9">
                  <c:v>0.32500000000000001</c:v>
                </c:pt>
                <c:pt idx="10">
                  <c:v>0.35</c:v>
                </c:pt>
                <c:pt idx="11">
                  <c:v>0.375</c:v>
                </c:pt>
                <c:pt idx="12">
                  <c:v>0.4</c:v>
                </c:pt>
                <c:pt idx="13">
                  <c:v>0.42499999999999999</c:v>
                </c:pt>
                <c:pt idx="14">
                  <c:v>0.45</c:v>
                </c:pt>
                <c:pt idx="15">
                  <c:v>0.47499999999999998</c:v>
                </c:pt>
                <c:pt idx="16">
                  <c:v>0.5</c:v>
                </c:pt>
                <c:pt idx="17">
                  <c:v>0.52500000000000002</c:v>
                </c:pt>
                <c:pt idx="18">
                  <c:v>0.55000000000000004</c:v>
                </c:pt>
                <c:pt idx="19">
                  <c:v>0.57499999999999996</c:v>
                </c:pt>
                <c:pt idx="20">
                  <c:v>0.6</c:v>
                </c:pt>
                <c:pt idx="21">
                  <c:v>0.625</c:v>
                </c:pt>
                <c:pt idx="22">
                  <c:v>0.65</c:v>
                </c:pt>
                <c:pt idx="23">
                  <c:v>0.67500000000000004</c:v>
                </c:pt>
                <c:pt idx="24">
                  <c:v>0.7</c:v>
                </c:pt>
                <c:pt idx="25">
                  <c:v>0.72499999999999998</c:v>
                </c:pt>
                <c:pt idx="26">
                  <c:v>0.75</c:v>
                </c:pt>
                <c:pt idx="27">
                  <c:v>0.77500000000000002</c:v>
                </c:pt>
                <c:pt idx="28">
                  <c:v>0.8</c:v>
                </c:pt>
                <c:pt idx="29">
                  <c:v>0.82499999999999996</c:v>
                </c:pt>
                <c:pt idx="30">
                  <c:v>0.85</c:v>
                </c:pt>
                <c:pt idx="31">
                  <c:v>0.875</c:v>
                </c:pt>
                <c:pt idx="32">
                  <c:v>0.9</c:v>
                </c:pt>
                <c:pt idx="33">
                  <c:v>0.92500000000000004</c:v>
                </c:pt>
                <c:pt idx="34">
                  <c:v>0.95</c:v>
                </c:pt>
                <c:pt idx="35">
                  <c:v>0.97499999999999998</c:v>
                </c:pt>
                <c:pt idx="36">
                  <c:v>1</c:v>
                </c:pt>
              </c:numCache>
            </c:numRef>
          </c:xVal>
          <c:yVal>
            <c:numRef>
              <c:f>Sheet1!$B$3:$B$39</c:f>
              <c:numCache>
                <c:formatCode>General</c:formatCode>
                <c:ptCount val="37"/>
                <c:pt idx="0">
                  <c:v>0</c:v>
                </c:pt>
                <c:pt idx="1">
                  <c:v>0.20710000000000001</c:v>
                </c:pt>
                <c:pt idx="2">
                  <c:v>0.24379999999999999</c:v>
                </c:pt>
                <c:pt idx="3">
                  <c:v>0.2792</c:v>
                </c:pt>
                <c:pt idx="4">
                  <c:v>0.31330000000000002</c:v>
                </c:pt>
                <c:pt idx="5">
                  <c:v>0.34610000000000002</c:v>
                </c:pt>
                <c:pt idx="6">
                  <c:v>0.37780000000000002</c:v>
                </c:pt>
                <c:pt idx="7">
                  <c:v>0.40849999999999997</c:v>
                </c:pt>
                <c:pt idx="8">
                  <c:v>0.43809999999999999</c:v>
                </c:pt>
                <c:pt idx="9">
                  <c:v>0.46679999999999999</c:v>
                </c:pt>
                <c:pt idx="10">
                  <c:v>0.4945</c:v>
                </c:pt>
                <c:pt idx="11">
                  <c:v>0.52139999999999997</c:v>
                </c:pt>
                <c:pt idx="12">
                  <c:v>0.5474</c:v>
                </c:pt>
                <c:pt idx="13">
                  <c:v>0.57269999999999999</c:v>
                </c:pt>
                <c:pt idx="14">
                  <c:v>0.59719999999999995</c:v>
                </c:pt>
                <c:pt idx="15">
                  <c:v>0.621</c:v>
                </c:pt>
                <c:pt idx="16">
                  <c:v>0.64410000000000001</c:v>
                </c:pt>
                <c:pt idx="17">
                  <c:v>0.66659999999999997</c:v>
                </c:pt>
                <c:pt idx="18">
                  <c:v>0.68840000000000001</c:v>
                </c:pt>
                <c:pt idx="19">
                  <c:v>0.70960000000000001</c:v>
                </c:pt>
                <c:pt idx="20">
                  <c:v>0.73029999999999995</c:v>
                </c:pt>
                <c:pt idx="21">
                  <c:v>0.75049999999999994</c:v>
                </c:pt>
                <c:pt idx="22">
                  <c:v>0.77010000000000001</c:v>
                </c:pt>
                <c:pt idx="23">
                  <c:v>0.78920000000000001</c:v>
                </c:pt>
                <c:pt idx="24">
                  <c:v>0.80779999999999996</c:v>
                </c:pt>
                <c:pt idx="25">
                  <c:v>0.82599999999999996</c:v>
                </c:pt>
                <c:pt idx="26">
                  <c:v>0.84370000000000001</c:v>
                </c:pt>
                <c:pt idx="27">
                  <c:v>0.86099999999999999</c:v>
                </c:pt>
                <c:pt idx="28">
                  <c:v>0.87790000000000001</c:v>
                </c:pt>
                <c:pt idx="29">
                  <c:v>0.89439999999999997</c:v>
                </c:pt>
                <c:pt idx="30">
                  <c:v>0.91049999999999998</c:v>
                </c:pt>
                <c:pt idx="31">
                  <c:v>0.92630000000000001</c:v>
                </c:pt>
                <c:pt idx="32">
                  <c:v>0.94169999999999998</c:v>
                </c:pt>
                <c:pt idx="33">
                  <c:v>0.95669999999999999</c:v>
                </c:pt>
                <c:pt idx="34">
                  <c:v>0.97150000000000003</c:v>
                </c:pt>
                <c:pt idx="35">
                  <c:v>0.9859</c:v>
                </c:pt>
                <c:pt idx="36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v>experimental data</c:v>
          </c:tx>
          <c:spPr>
            <a:ln w="28575">
              <a:noFill/>
            </a:ln>
          </c:spPr>
          <c:xVal>
            <c:numRef>
              <c:f>Sheet1!$F$3:$F$16</c:f>
              <c:numCache>
                <c:formatCode>General</c:formatCode>
                <c:ptCount val="14"/>
                <c:pt idx="0">
                  <c:v>0</c:v>
                </c:pt>
                <c:pt idx="1">
                  <c:v>0.18809999999999999</c:v>
                </c:pt>
                <c:pt idx="2">
                  <c:v>0.30840000000000001</c:v>
                </c:pt>
                <c:pt idx="3">
                  <c:v>0.44979999999999998</c:v>
                </c:pt>
                <c:pt idx="4">
                  <c:v>0.51949999999999996</c:v>
                </c:pt>
                <c:pt idx="5">
                  <c:v>0.58240000000000003</c:v>
                </c:pt>
                <c:pt idx="6">
                  <c:v>0.67500000000000004</c:v>
                </c:pt>
                <c:pt idx="7">
                  <c:v>0.72609999999999997</c:v>
                </c:pt>
                <c:pt idx="8">
                  <c:v>0.79510000000000003</c:v>
                </c:pt>
                <c:pt idx="9">
                  <c:v>0.85560000000000003</c:v>
                </c:pt>
                <c:pt idx="10">
                  <c:v>0.87970000000000004</c:v>
                </c:pt>
                <c:pt idx="11">
                  <c:v>0.91339999999999999</c:v>
                </c:pt>
                <c:pt idx="12">
                  <c:v>0.95779999999999998</c:v>
                </c:pt>
                <c:pt idx="13">
                  <c:v>1</c:v>
                </c:pt>
              </c:numCache>
            </c:numRef>
          </c:xVal>
          <c:yVal>
            <c:numRef>
              <c:f>Sheet1!$E$3:$E$16</c:f>
              <c:numCache>
                <c:formatCode>General</c:formatCode>
                <c:ptCount val="14"/>
                <c:pt idx="0">
                  <c:v>0</c:v>
                </c:pt>
                <c:pt idx="1">
                  <c:v>0.30630000000000002</c:v>
                </c:pt>
                <c:pt idx="2">
                  <c:v>0.44669999999999999</c:v>
                </c:pt>
                <c:pt idx="3">
                  <c:v>0.59730000000000005</c:v>
                </c:pt>
                <c:pt idx="4">
                  <c:v>0.65800000000000003</c:v>
                </c:pt>
                <c:pt idx="5">
                  <c:v>0.71120000000000005</c:v>
                </c:pt>
                <c:pt idx="6">
                  <c:v>0.77969999999999995</c:v>
                </c:pt>
                <c:pt idx="7">
                  <c:v>0.82389999999999997</c:v>
                </c:pt>
                <c:pt idx="8">
                  <c:v>0.86709999999999998</c:v>
                </c:pt>
                <c:pt idx="9">
                  <c:v>0.9042</c:v>
                </c:pt>
                <c:pt idx="10">
                  <c:v>0.91859999999999997</c:v>
                </c:pt>
                <c:pt idx="11">
                  <c:v>0.94089999999999996</c:v>
                </c:pt>
                <c:pt idx="12">
                  <c:v>0.9708</c:v>
                </c:pt>
                <c:pt idx="13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679232"/>
        <c:axId val="75681152"/>
      </c:scatterChart>
      <c:valAx>
        <c:axId val="756792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/>
                  <a:t>mol fraction liq WATER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5681152"/>
        <c:crosses val="autoZero"/>
        <c:crossBetween val="midCat"/>
      </c:valAx>
      <c:valAx>
        <c:axId val="756811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b="0"/>
                  <a:t>mol fraction vap WATER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567923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UNIFAC</a:t>
            </a:r>
          </a:p>
        </c:rich>
      </c:tx>
      <c:layout>
        <c:manualLayout>
          <c:xMode val="edge"/>
          <c:yMode val="edge"/>
          <c:x val="0.40837153605440635"/>
          <c:y val="7.411981263445159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60905452429306"/>
          <c:y val="7.9444370301169978E-2"/>
          <c:w val="0.80441918742057694"/>
          <c:h val="0.72445037590640149"/>
        </c:manualLayout>
      </c:layout>
      <c:scatterChart>
        <c:scatterStyle val="lineMarker"/>
        <c:varyColors val="0"/>
        <c:ser>
          <c:idx val="0"/>
          <c:order val="0"/>
          <c:tx>
            <c:v>ASPEN+</c:v>
          </c:tx>
          <c:spPr>
            <a:ln w="28575">
              <a:noFill/>
            </a:ln>
          </c:spPr>
          <c:xVal>
            <c:numRef>
              <c:f>'[Water-AA.xlsx]Sheet1'!$C$3:$C$39</c:f>
              <c:numCache>
                <c:formatCode>General</c:formatCode>
                <c:ptCount val="37"/>
                <c:pt idx="0">
                  <c:v>0</c:v>
                </c:pt>
                <c:pt idx="1">
                  <c:v>0.125</c:v>
                </c:pt>
                <c:pt idx="2">
                  <c:v>0.15</c:v>
                </c:pt>
                <c:pt idx="3">
                  <c:v>0.17499999999999999</c:v>
                </c:pt>
                <c:pt idx="4">
                  <c:v>0.2</c:v>
                </c:pt>
                <c:pt idx="5">
                  <c:v>0.22500000000000001</c:v>
                </c:pt>
                <c:pt idx="6">
                  <c:v>0.25</c:v>
                </c:pt>
                <c:pt idx="7">
                  <c:v>0.27500000000000002</c:v>
                </c:pt>
                <c:pt idx="8">
                  <c:v>0.3</c:v>
                </c:pt>
                <c:pt idx="9">
                  <c:v>0.32500000000000001</c:v>
                </c:pt>
                <c:pt idx="10">
                  <c:v>0.35</c:v>
                </c:pt>
                <c:pt idx="11">
                  <c:v>0.375</c:v>
                </c:pt>
                <c:pt idx="12">
                  <c:v>0.4</c:v>
                </c:pt>
                <c:pt idx="13">
                  <c:v>0.42499999999999999</c:v>
                </c:pt>
                <c:pt idx="14">
                  <c:v>0.45</c:v>
                </c:pt>
                <c:pt idx="15">
                  <c:v>0.47499999999999998</c:v>
                </c:pt>
                <c:pt idx="16">
                  <c:v>0.5</c:v>
                </c:pt>
                <c:pt idx="17">
                  <c:v>0.52500000000000002</c:v>
                </c:pt>
                <c:pt idx="18">
                  <c:v>0.55000000000000004</c:v>
                </c:pt>
                <c:pt idx="19">
                  <c:v>0.57499999999999996</c:v>
                </c:pt>
                <c:pt idx="20">
                  <c:v>0.6</c:v>
                </c:pt>
                <c:pt idx="21">
                  <c:v>0.625</c:v>
                </c:pt>
                <c:pt idx="22">
                  <c:v>0.65</c:v>
                </c:pt>
                <c:pt idx="23">
                  <c:v>0.67500000000000004</c:v>
                </c:pt>
                <c:pt idx="24">
                  <c:v>0.7</c:v>
                </c:pt>
                <c:pt idx="25">
                  <c:v>0.72499999999999998</c:v>
                </c:pt>
                <c:pt idx="26">
                  <c:v>0.75</c:v>
                </c:pt>
                <c:pt idx="27">
                  <c:v>0.77500000000000002</c:v>
                </c:pt>
                <c:pt idx="28">
                  <c:v>0.8</c:v>
                </c:pt>
                <c:pt idx="29">
                  <c:v>0.82499999999999996</c:v>
                </c:pt>
                <c:pt idx="30">
                  <c:v>0.85</c:v>
                </c:pt>
                <c:pt idx="31">
                  <c:v>0.875</c:v>
                </c:pt>
                <c:pt idx="32">
                  <c:v>0.9</c:v>
                </c:pt>
                <c:pt idx="33">
                  <c:v>0.92500000000000004</c:v>
                </c:pt>
                <c:pt idx="34">
                  <c:v>0.95</c:v>
                </c:pt>
                <c:pt idx="35">
                  <c:v>0.97499999999999998</c:v>
                </c:pt>
                <c:pt idx="36">
                  <c:v>1</c:v>
                </c:pt>
              </c:numCache>
            </c:numRef>
          </c:xVal>
          <c:yVal>
            <c:numRef>
              <c:f>'[Water-AA.xlsx]Sheet1'!$I$3:$I$39</c:f>
              <c:numCache>
                <c:formatCode>General</c:formatCode>
                <c:ptCount val="37"/>
                <c:pt idx="0">
                  <c:v>0</c:v>
                </c:pt>
                <c:pt idx="1">
                  <c:v>0.30120000000000002</c:v>
                </c:pt>
                <c:pt idx="2">
                  <c:v>0.34320000000000001</c:v>
                </c:pt>
                <c:pt idx="3">
                  <c:v>0.38129999999999997</c:v>
                </c:pt>
                <c:pt idx="4">
                  <c:v>0.41589999999999999</c:v>
                </c:pt>
                <c:pt idx="5">
                  <c:v>0.44750000000000001</c:v>
                </c:pt>
                <c:pt idx="6">
                  <c:v>0.47649999999999998</c:v>
                </c:pt>
                <c:pt idx="7">
                  <c:v>0.50309999999999999</c:v>
                </c:pt>
                <c:pt idx="8">
                  <c:v>0.52780000000000005</c:v>
                </c:pt>
                <c:pt idx="9">
                  <c:v>0.55059999999999998</c:v>
                </c:pt>
                <c:pt idx="10">
                  <c:v>0.57179999999999997</c:v>
                </c:pt>
                <c:pt idx="11">
                  <c:v>0.59160000000000001</c:v>
                </c:pt>
                <c:pt idx="12">
                  <c:v>0.61009999999999998</c:v>
                </c:pt>
                <c:pt idx="13">
                  <c:v>0.62739999999999996</c:v>
                </c:pt>
                <c:pt idx="14">
                  <c:v>0.64370000000000005</c:v>
                </c:pt>
                <c:pt idx="15">
                  <c:v>0.65900000000000003</c:v>
                </c:pt>
                <c:pt idx="16">
                  <c:v>0.67359999999999998</c:v>
                </c:pt>
                <c:pt idx="17">
                  <c:v>0.68740000000000001</c:v>
                </c:pt>
                <c:pt idx="18">
                  <c:v>0.70050000000000001</c:v>
                </c:pt>
                <c:pt idx="19">
                  <c:v>0.71309999999999996</c:v>
                </c:pt>
                <c:pt idx="20">
                  <c:v>0.72509999999999997</c:v>
                </c:pt>
                <c:pt idx="21">
                  <c:v>0.73680000000000001</c:v>
                </c:pt>
                <c:pt idx="22">
                  <c:v>0.74819999999999998</c:v>
                </c:pt>
                <c:pt idx="23">
                  <c:v>0.75939999999999996</c:v>
                </c:pt>
                <c:pt idx="24">
                  <c:v>0.77039999999999997</c:v>
                </c:pt>
                <c:pt idx="25">
                  <c:v>0.78149999999999997</c:v>
                </c:pt>
                <c:pt idx="26">
                  <c:v>0.79269999999999996</c:v>
                </c:pt>
                <c:pt idx="27">
                  <c:v>0.80420000000000003</c:v>
                </c:pt>
                <c:pt idx="28">
                  <c:v>0.81630000000000003</c:v>
                </c:pt>
                <c:pt idx="29">
                  <c:v>0.82920000000000005</c:v>
                </c:pt>
                <c:pt idx="30">
                  <c:v>0.84330000000000005</c:v>
                </c:pt>
                <c:pt idx="31">
                  <c:v>0.85909999999999997</c:v>
                </c:pt>
                <c:pt idx="32">
                  <c:v>0.87709999999999999</c:v>
                </c:pt>
                <c:pt idx="33">
                  <c:v>0.89849999999999997</c:v>
                </c:pt>
                <c:pt idx="34">
                  <c:v>0.92449999999999999</c:v>
                </c:pt>
                <c:pt idx="35">
                  <c:v>0.95720000000000005</c:v>
                </c:pt>
                <c:pt idx="36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v>experimental data</c:v>
          </c:tx>
          <c:spPr>
            <a:ln w="28575">
              <a:noFill/>
            </a:ln>
          </c:spPr>
          <c:xVal>
            <c:numRef>
              <c:f>'[Water-AA.xlsx]Sheet1'!$F$3:$F$16</c:f>
              <c:numCache>
                <c:formatCode>General</c:formatCode>
                <c:ptCount val="14"/>
                <c:pt idx="0">
                  <c:v>0</c:v>
                </c:pt>
                <c:pt idx="1">
                  <c:v>0.18809999999999999</c:v>
                </c:pt>
                <c:pt idx="2">
                  <c:v>0.30840000000000001</c:v>
                </c:pt>
                <c:pt idx="3">
                  <c:v>0.44979999999999998</c:v>
                </c:pt>
                <c:pt idx="4">
                  <c:v>0.51949999999999996</c:v>
                </c:pt>
                <c:pt idx="5">
                  <c:v>0.58240000000000003</c:v>
                </c:pt>
                <c:pt idx="6">
                  <c:v>0.67500000000000004</c:v>
                </c:pt>
                <c:pt idx="7">
                  <c:v>0.72609999999999997</c:v>
                </c:pt>
                <c:pt idx="8">
                  <c:v>0.79510000000000003</c:v>
                </c:pt>
                <c:pt idx="9">
                  <c:v>0.85560000000000003</c:v>
                </c:pt>
                <c:pt idx="10">
                  <c:v>0.87970000000000004</c:v>
                </c:pt>
                <c:pt idx="11">
                  <c:v>0.91339999999999999</c:v>
                </c:pt>
                <c:pt idx="12">
                  <c:v>0.95779999999999998</c:v>
                </c:pt>
                <c:pt idx="13">
                  <c:v>1</c:v>
                </c:pt>
              </c:numCache>
            </c:numRef>
          </c:xVal>
          <c:yVal>
            <c:numRef>
              <c:f>'[Water-AA.xlsx]Sheet1'!$E$3:$E$16</c:f>
              <c:numCache>
                <c:formatCode>General</c:formatCode>
                <c:ptCount val="14"/>
                <c:pt idx="0">
                  <c:v>0</c:v>
                </c:pt>
                <c:pt idx="1">
                  <c:v>0.30630000000000002</c:v>
                </c:pt>
                <c:pt idx="2">
                  <c:v>0.44669999999999999</c:v>
                </c:pt>
                <c:pt idx="3">
                  <c:v>0.59730000000000005</c:v>
                </c:pt>
                <c:pt idx="4">
                  <c:v>0.65800000000000003</c:v>
                </c:pt>
                <c:pt idx="5">
                  <c:v>0.71120000000000005</c:v>
                </c:pt>
                <c:pt idx="6">
                  <c:v>0.77969999999999995</c:v>
                </c:pt>
                <c:pt idx="7">
                  <c:v>0.82389999999999997</c:v>
                </c:pt>
                <c:pt idx="8">
                  <c:v>0.86709999999999998</c:v>
                </c:pt>
                <c:pt idx="9">
                  <c:v>0.9042</c:v>
                </c:pt>
                <c:pt idx="10">
                  <c:v>0.91859999999999997</c:v>
                </c:pt>
                <c:pt idx="11">
                  <c:v>0.94089999999999996</c:v>
                </c:pt>
                <c:pt idx="12">
                  <c:v>0.9708</c:v>
                </c:pt>
                <c:pt idx="13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772096"/>
        <c:axId val="76774016"/>
      </c:scatterChart>
      <c:valAx>
        <c:axId val="76772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/>
                  <a:t>mol fraction liq</a:t>
                </a:r>
                <a:r>
                  <a:rPr lang="en-US" b="0" baseline="0"/>
                  <a:t> WATER</a:t>
                </a:r>
                <a:endParaRPr lang="en-US" b="0"/>
              </a:p>
            </c:rich>
          </c:tx>
          <c:layout/>
          <c:overlay val="0"/>
        </c:title>
        <c:numFmt formatCode="@" sourceLinked="0"/>
        <c:majorTickMark val="none"/>
        <c:minorTickMark val="none"/>
        <c:tickLblPos val="nextTo"/>
        <c:crossAx val="76774016"/>
        <c:crosses val="autoZero"/>
        <c:crossBetween val="midCat"/>
      </c:valAx>
      <c:valAx>
        <c:axId val="767740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b="0"/>
                  <a:t>mol fraction vap WATER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677209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8752569064460158"/>
          <c:y val="0.49705814315583435"/>
          <c:w val="0.34614196002072412"/>
          <c:h val="0.26522089318987796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46349488004141"/>
          <c:y val="0.10001415798128967"/>
          <c:w val="0.64858053306716945"/>
          <c:h val="0.64407052852833235"/>
        </c:manualLayout>
      </c:layout>
      <c:scatterChart>
        <c:scatterStyle val="lineMarker"/>
        <c:varyColors val="0"/>
        <c:ser>
          <c:idx val="0"/>
          <c:order val="0"/>
          <c:tx>
            <c:v>SS1</c:v>
          </c:tx>
          <c:spPr>
            <a:ln w="28575">
              <a:noFill/>
            </a:ln>
          </c:spPr>
          <c:xVal>
            <c:numRef>
              <c:f>Sheet1!$AC$205:$AC$335</c:f>
              <c:numCache>
                <c:formatCode>General</c:formatCode>
                <c:ptCount val="131"/>
                <c:pt idx="0">
                  <c:v>15000</c:v>
                </c:pt>
                <c:pt idx="1">
                  <c:v>15100</c:v>
                </c:pt>
                <c:pt idx="2">
                  <c:v>15200</c:v>
                </c:pt>
                <c:pt idx="3">
                  <c:v>15300</c:v>
                </c:pt>
                <c:pt idx="4">
                  <c:v>15400</c:v>
                </c:pt>
                <c:pt idx="5">
                  <c:v>15500</c:v>
                </c:pt>
                <c:pt idx="6">
                  <c:v>15600</c:v>
                </c:pt>
                <c:pt idx="7">
                  <c:v>15700</c:v>
                </c:pt>
                <c:pt idx="8">
                  <c:v>15800</c:v>
                </c:pt>
                <c:pt idx="9">
                  <c:v>15900</c:v>
                </c:pt>
                <c:pt idx="10">
                  <c:v>16000</c:v>
                </c:pt>
                <c:pt idx="11">
                  <c:v>16100</c:v>
                </c:pt>
                <c:pt idx="12">
                  <c:v>16200</c:v>
                </c:pt>
                <c:pt idx="13">
                  <c:v>16300</c:v>
                </c:pt>
                <c:pt idx="14">
                  <c:v>16400</c:v>
                </c:pt>
                <c:pt idx="15">
                  <c:v>16500</c:v>
                </c:pt>
                <c:pt idx="16">
                  <c:v>16600</c:v>
                </c:pt>
                <c:pt idx="17">
                  <c:v>16700</c:v>
                </c:pt>
                <c:pt idx="18">
                  <c:v>16800</c:v>
                </c:pt>
                <c:pt idx="19">
                  <c:v>16900</c:v>
                </c:pt>
                <c:pt idx="20">
                  <c:v>17000</c:v>
                </c:pt>
                <c:pt idx="21">
                  <c:v>17100</c:v>
                </c:pt>
                <c:pt idx="22">
                  <c:v>17200</c:v>
                </c:pt>
                <c:pt idx="23">
                  <c:v>17300</c:v>
                </c:pt>
                <c:pt idx="24">
                  <c:v>17400</c:v>
                </c:pt>
                <c:pt idx="25">
                  <c:v>17500</c:v>
                </c:pt>
                <c:pt idx="26">
                  <c:v>17600</c:v>
                </c:pt>
                <c:pt idx="27">
                  <c:v>17700</c:v>
                </c:pt>
                <c:pt idx="28">
                  <c:v>17800</c:v>
                </c:pt>
                <c:pt idx="29">
                  <c:v>17900</c:v>
                </c:pt>
                <c:pt idx="30">
                  <c:v>18000</c:v>
                </c:pt>
                <c:pt idx="31">
                  <c:v>18100</c:v>
                </c:pt>
                <c:pt idx="32">
                  <c:v>18200</c:v>
                </c:pt>
                <c:pt idx="33">
                  <c:v>18300</c:v>
                </c:pt>
                <c:pt idx="34">
                  <c:v>18400</c:v>
                </c:pt>
                <c:pt idx="35">
                  <c:v>18500</c:v>
                </c:pt>
                <c:pt idx="36">
                  <c:v>18600</c:v>
                </c:pt>
                <c:pt idx="37">
                  <c:v>18700</c:v>
                </c:pt>
                <c:pt idx="38">
                  <c:v>18800</c:v>
                </c:pt>
                <c:pt idx="39">
                  <c:v>18900</c:v>
                </c:pt>
                <c:pt idx="40">
                  <c:v>19000</c:v>
                </c:pt>
                <c:pt idx="41">
                  <c:v>19100</c:v>
                </c:pt>
                <c:pt idx="42">
                  <c:v>19200</c:v>
                </c:pt>
                <c:pt idx="43">
                  <c:v>19300</c:v>
                </c:pt>
                <c:pt idx="44">
                  <c:v>19400</c:v>
                </c:pt>
                <c:pt idx="45">
                  <c:v>19500</c:v>
                </c:pt>
                <c:pt idx="46">
                  <c:v>19600</c:v>
                </c:pt>
                <c:pt idx="47">
                  <c:v>19700</c:v>
                </c:pt>
                <c:pt idx="48">
                  <c:v>19800</c:v>
                </c:pt>
                <c:pt idx="49">
                  <c:v>19900</c:v>
                </c:pt>
                <c:pt idx="50">
                  <c:v>20000</c:v>
                </c:pt>
                <c:pt idx="51">
                  <c:v>20100</c:v>
                </c:pt>
                <c:pt idx="52">
                  <c:v>20200</c:v>
                </c:pt>
                <c:pt idx="53">
                  <c:v>20300</c:v>
                </c:pt>
                <c:pt idx="54">
                  <c:v>20400</c:v>
                </c:pt>
                <c:pt idx="55">
                  <c:v>20500</c:v>
                </c:pt>
                <c:pt idx="56">
                  <c:v>20600</c:v>
                </c:pt>
                <c:pt idx="57">
                  <c:v>20700</c:v>
                </c:pt>
                <c:pt idx="58">
                  <c:v>20800</c:v>
                </c:pt>
                <c:pt idx="59">
                  <c:v>20900</c:v>
                </c:pt>
                <c:pt idx="60">
                  <c:v>21000</c:v>
                </c:pt>
                <c:pt idx="61">
                  <c:v>21100</c:v>
                </c:pt>
                <c:pt idx="62">
                  <c:v>21200</c:v>
                </c:pt>
                <c:pt idx="63">
                  <c:v>21300</c:v>
                </c:pt>
                <c:pt idx="64">
                  <c:v>21400</c:v>
                </c:pt>
                <c:pt idx="65">
                  <c:v>21500</c:v>
                </c:pt>
                <c:pt idx="66">
                  <c:v>21600</c:v>
                </c:pt>
                <c:pt idx="67">
                  <c:v>21700</c:v>
                </c:pt>
                <c:pt idx="68">
                  <c:v>21800</c:v>
                </c:pt>
                <c:pt idx="69">
                  <c:v>21900</c:v>
                </c:pt>
                <c:pt idx="70">
                  <c:v>22000</c:v>
                </c:pt>
                <c:pt idx="71">
                  <c:v>22100</c:v>
                </c:pt>
                <c:pt idx="72">
                  <c:v>22200</c:v>
                </c:pt>
                <c:pt idx="73">
                  <c:v>22300</c:v>
                </c:pt>
                <c:pt idx="74">
                  <c:v>22400</c:v>
                </c:pt>
                <c:pt idx="75">
                  <c:v>22500</c:v>
                </c:pt>
                <c:pt idx="76">
                  <c:v>22600</c:v>
                </c:pt>
                <c:pt idx="77">
                  <c:v>22700</c:v>
                </c:pt>
                <c:pt idx="78">
                  <c:v>22800</c:v>
                </c:pt>
                <c:pt idx="79">
                  <c:v>22900</c:v>
                </c:pt>
                <c:pt idx="80">
                  <c:v>23000</c:v>
                </c:pt>
                <c:pt idx="81">
                  <c:v>23100</c:v>
                </c:pt>
                <c:pt idx="82">
                  <c:v>23200</c:v>
                </c:pt>
                <c:pt idx="83">
                  <c:v>23300</c:v>
                </c:pt>
                <c:pt idx="84">
                  <c:v>23400</c:v>
                </c:pt>
                <c:pt idx="85">
                  <c:v>23500</c:v>
                </c:pt>
                <c:pt idx="86">
                  <c:v>23600</c:v>
                </c:pt>
                <c:pt idx="87">
                  <c:v>23700</c:v>
                </c:pt>
                <c:pt idx="88">
                  <c:v>23800</c:v>
                </c:pt>
                <c:pt idx="89">
                  <c:v>23900</c:v>
                </c:pt>
                <c:pt idx="90">
                  <c:v>24000</c:v>
                </c:pt>
                <c:pt idx="91">
                  <c:v>24100</c:v>
                </c:pt>
                <c:pt idx="92">
                  <c:v>24200</c:v>
                </c:pt>
                <c:pt idx="93">
                  <c:v>24300</c:v>
                </c:pt>
                <c:pt idx="94">
                  <c:v>24400</c:v>
                </c:pt>
                <c:pt idx="95">
                  <c:v>24500</c:v>
                </c:pt>
                <c:pt idx="96">
                  <c:v>24600</c:v>
                </c:pt>
                <c:pt idx="97">
                  <c:v>24700</c:v>
                </c:pt>
                <c:pt idx="98">
                  <c:v>24800</c:v>
                </c:pt>
                <c:pt idx="99">
                  <c:v>24900</c:v>
                </c:pt>
                <c:pt idx="100">
                  <c:v>25000</c:v>
                </c:pt>
                <c:pt idx="101">
                  <c:v>25100</c:v>
                </c:pt>
                <c:pt idx="102">
                  <c:v>25200</c:v>
                </c:pt>
                <c:pt idx="103">
                  <c:v>25300</c:v>
                </c:pt>
                <c:pt idx="104">
                  <c:v>25400</c:v>
                </c:pt>
                <c:pt idx="105">
                  <c:v>25500</c:v>
                </c:pt>
                <c:pt idx="106">
                  <c:v>25600</c:v>
                </c:pt>
                <c:pt idx="107">
                  <c:v>25700</c:v>
                </c:pt>
                <c:pt idx="108">
                  <c:v>25800</c:v>
                </c:pt>
                <c:pt idx="109">
                  <c:v>25900</c:v>
                </c:pt>
                <c:pt idx="110">
                  <c:v>26000</c:v>
                </c:pt>
                <c:pt idx="111">
                  <c:v>26100</c:v>
                </c:pt>
                <c:pt idx="112">
                  <c:v>26200</c:v>
                </c:pt>
                <c:pt idx="113">
                  <c:v>26300</c:v>
                </c:pt>
                <c:pt idx="114">
                  <c:v>26400</c:v>
                </c:pt>
                <c:pt idx="115">
                  <c:v>26500</c:v>
                </c:pt>
                <c:pt idx="116">
                  <c:v>26600</c:v>
                </c:pt>
                <c:pt idx="117">
                  <c:v>26700</c:v>
                </c:pt>
                <c:pt idx="118">
                  <c:v>26800</c:v>
                </c:pt>
                <c:pt idx="119">
                  <c:v>26900</c:v>
                </c:pt>
                <c:pt idx="120">
                  <c:v>27000</c:v>
                </c:pt>
                <c:pt idx="121">
                  <c:v>27100</c:v>
                </c:pt>
                <c:pt idx="122">
                  <c:v>27200</c:v>
                </c:pt>
                <c:pt idx="123">
                  <c:v>27300</c:v>
                </c:pt>
                <c:pt idx="124">
                  <c:v>27400</c:v>
                </c:pt>
                <c:pt idx="125">
                  <c:v>27500</c:v>
                </c:pt>
                <c:pt idx="126">
                  <c:v>27600</c:v>
                </c:pt>
                <c:pt idx="127">
                  <c:v>27700</c:v>
                </c:pt>
                <c:pt idx="128">
                  <c:v>27800</c:v>
                </c:pt>
                <c:pt idx="129">
                  <c:v>27900</c:v>
                </c:pt>
                <c:pt idx="130">
                  <c:v>28000</c:v>
                </c:pt>
              </c:numCache>
            </c:numRef>
          </c:xVal>
          <c:yVal>
            <c:numRef>
              <c:f>Sheet1!$AD$205:$AD$335</c:f>
              <c:numCache>
                <c:formatCode>General</c:formatCode>
                <c:ptCount val="131"/>
                <c:pt idx="0">
                  <c:v>4.3002203899999998</c:v>
                </c:pt>
                <c:pt idx="1">
                  <c:v>4.31492056</c:v>
                </c:pt>
                <c:pt idx="2">
                  <c:v>4.3302285200000004</c:v>
                </c:pt>
                <c:pt idx="3">
                  <c:v>4.3450800599999999</c:v>
                </c:pt>
                <c:pt idx="4">
                  <c:v>4.3600365300000004</c:v>
                </c:pt>
                <c:pt idx="5">
                  <c:v>4.3748497400000002</c:v>
                </c:pt>
                <c:pt idx="6">
                  <c:v>4.3897454600000003</c:v>
                </c:pt>
                <c:pt idx="7">
                  <c:v>4.40447948</c:v>
                </c:pt>
                <c:pt idx="8">
                  <c:v>4.4193699999999998</c:v>
                </c:pt>
                <c:pt idx="9">
                  <c:v>4.4338915300000004</c:v>
                </c:pt>
                <c:pt idx="10">
                  <c:v>4.4490534799999999</c:v>
                </c:pt>
                <c:pt idx="11">
                  <c:v>4.4638445899999999</c:v>
                </c:pt>
                <c:pt idx="12">
                  <c:v>4.4786360500000004</c:v>
                </c:pt>
                <c:pt idx="13">
                  <c:v>4.4933328699999997</c:v>
                </c:pt>
                <c:pt idx="14">
                  <c:v>4.5081250400000004</c:v>
                </c:pt>
                <c:pt idx="15">
                  <c:v>4.5232307499999997</c:v>
                </c:pt>
                <c:pt idx="16">
                  <c:v>4.5375373799999998</c:v>
                </c:pt>
                <c:pt idx="17">
                  <c:v>4.5525290099999998</c:v>
                </c:pt>
                <c:pt idx="18">
                  <c:v>4.5668370300000003</c:v>
                </c:pt>
                <c:pt idx="19">
                  <c:v>4.5814434899999998</c:v>
                </c:pt>
                <c:pt idx="20">
                  <c:v>4.59595384</c:v>
                </c:pt>
                <c:pt idx="21">
                  <c:v>4.6107768499999997</c:v>
                </c:pt>
                <c:pt idx="22">
                  <c:v>4.6256624200000003</c:v>
                </c:pt>
                <c:pt idx="23">
                  <c:v>4.6399700599999996</c:v>
                </c:pt>
                <c:pt idx="24">
                  <c:v>4.6546283700000002</c:v>
                </c:pt>
                <c:pt idx="25">
                  <c:v>4.6690551999999999</c:v>
                </c:pt>
                <c:pt idx="26">
                  <c:v>4.6836462000000001</c:v>
                </c:pt>
                <c:pt idx="27">
                  <c:v>4.6982044900000002</c:v>
                </c:pt>
                <c:pt idx="28">
                  <c:v>4.7128042700000004</c:v>
                </c:pt>
                <c:pt idx="29">
                  <c:v>4.7276181900000003</c:v>
                </c:pt>
                <c:pt idx="30">
                  <c:v>4.7416433800000002</c:v>
                </c:pt>
                <c:pt idx="31">
                  <c:v>4.7563630400000001</c:v>
                </c:pt>
                <c:pt idx="32">
                  <c:v>4.7707906800000002</c:v>
                </c:pt>
                <c:pt idx="33">
                  <c:v>4.7853278799999996</c:v>
                </c:pt>
                <c:pt idx="34">
                  <c:v>4.79977316</c:v>
                </c:pt>
                <c:pt idx="35">
                  <c:v>4.8139655499999998</c:v>
                </c:pt>
                <c:pt idx="36">
                  <c:v>4.82860449</c:v>
                </c:pt>
                <c:pt idx="37">
                  <c:v>4.8431812299999999</c:v>
                </c:pt>
                <c:pt idx="38">
                  <c:v>4.85729217</c:v>
                </c:pt>
                <c:pt idx="39">
                  <c:v>4.8721963400000003</c:v>
                </c:pt>
                <c:pt idx="40">
                  <c:v>4.8863955199999998</c:v>
                </c:pt>
                <c:pt idx="41">
                  <c:v>4.9006433999999999</c:v>
                </c:pt>
                <c:pt idx="42">
                  <c:v>4.9151608400000004</c:v>
                </c:pt>
                <c:pt idx="43">
                  <c:v>4.9294420499999996</c:v>
                </c:pt>
                <c:pt idx="44">
                  <c:v>4.9438158200000002</c:v>
                </c:pt>
                <c:pt idx="45">
                  <c:v>4.9581140000000001</c:v>
                </c:pt>
                <c:pt idx="46">
                  <c:v>4.9725381200000003</c:v>
                </c:pt>
                <c:pt idx="47">
                  <c:v>4.9865730700000004</c:v>
                </c:pt>
                <c:pt idx="48">
                  <c:v>5.0010270600000002</c:v>
                </c:pt>
                <c:pt idx="49">
                  <c:v>5.0154298800000001</c:v>
                </c:pt>
                <c:pt idx="50">
                  <c:v>5.0298531799999999</c:v>
                </c:pt>
                <c:pt idx="51">
                  <c:v>5.0440780800000002</c:v>
                </c:pt>
                <c:pt idx="52">
                  <c:v>5.05806617</c:v>
                </c:pt>
                <c:pt idx="53">
                  <c:v>5.0726035700000001</c:v>
                </c:pt>
                <c:pt idx="54">
                  <c:v>5.08678103</c:v>
                </c:pt>
                <c:pt idx="55">
                  <c:v>5.1011441700000004</c:v>
                </c:pt>
                <c:pt idx="56">
                  <c:v>5.11528136</c:v>
                </c:pt>
                <c:pt idx="57">
                  <c:v>5.1299326299999999</c:v>
                </c:pt>
                <c:pt idx="58">
                  <c:v>5.1439716600000001</c:v>
                </c:pt>
                <c:pt idx="59">
                  <c:v>5.1576461</c:v>
                </c:pt>
                <c:pt idx="60">
                  <c:v>5.1721638800000003</c:v>
                </c:pt>
                <c:pt idx="61">
                  <c:v>5.1863856400000001</c:v>
                </c:pt>
                <c:pt idx="62">
                  <c:v>5.2005078999999999</c:v>
                </c:pt>
                <c:pt idx="63">
                  <c:v>5.21476411</c:v>
                </c:pt>
                <c:pt idx="64">
                  <c:v>5.2288681400000003</c:v>
                </c:pt>
                <c:pt idx="65">
                  <c:v>5.2434142599999998</c:v>
                </c:pt>
                <c:pt idx="66">
                  <c:v>5.2571418699999999</c:v>
                </c:pt>
                <c:pt idx="67">
                  <c:v>5.27106881</c:v>
                </c:pt>
                <c:pt idx="68">
                  <c:v>5.2852162299999996</c:v>
                </c:pt>
                <c:pt idx="69">
                  <c:v>5.2997865700000002</c:v>
                </c:pt>
                <c:pt idx="70">
                  <c:v>5.3138114400000003</c:v>
                </c:pt>
                <c:pt idx="71">
                  <c:v>5.3282381499999998</c:v>
                </c:pt>
                <c:pt idx="72">
                  <c:v>5.3421359700000002</c:v>
                </c:pt>
                <c:pt idx="73">
                  <c:v>5.3561538400000002</c:v>
                </c:pt>
                <c:pt idx="74">
                  <c:v>5.3702965699999998</c:v>
                </c:pt>
                <c:pt idx="75">
                  <c:v>5.3842914400000002</c:v>
                </c:pt>
                <c:pt idx="76">
                  <c:v>5.3983287000000004</c:v>
                </c:pt>
                <c:pt idx="77">
                  <c:v>5.4127243800000002</c:v>
                </c:pt>
                <c:pt idx="78">
                  <c:v>5.4267040399999997</c:v>
                </c:pt>
                <c:pt idx="79">
                  <c:v>5.4412241699999999</c:v>
                </c:pt>
                <c:pt idx="80">
                  <c:v>5.4549413600000003</c:v>
                </c:pt>
                <c:pt idx="81">
                  <c:v>5.4686177300000001</c:v>
                </c:pt>
                <c:pt idx="82">
                  <c:v>5.4829555299999999</c:v>
                </c:pt>
                <c:pt idx="83">
                  <c:v>5.4970390499999997</c:v>
                </c:pt>
                <c:pt idx="84">
                  <c:v>5.5114574300000001</c:v>
                </c:pt>
                <c:pt idx="85">
                  <c:v>5.5251304699999997</c:v>
                </c:pt>
                <c:pt idx="86">
                  <c:v>5.5390736</c:v>
                </c:pt>
                <c:pt idx="87">
                  <c:v>5.5530532099999999</c:v>
                </c:pt>
                <c:pt idx="88">
                  <c:v>5.5671334899999998</c:v>
                </c:pt>
                <c:pt idx="89">
                  <c:v>5.58144069</c:v>
                </c:pt>
                <c:pt idx="90">
                  <c:v>5.5951734499999999</c:v>
                </c:pt>
                <c:pt idx="91">
                  <c:v>5.6090485599999997</c:v>
                </c:pt>
                <c:pt idx="92">
                  <c:v>5.6231738199999999</c:v>
                </c:pt>
                <c:pt idx="93">
                  <c:v>5.63727409</c:v>
                </c:pt>
                <c:pt idx="94">
                  <c:v>5.6511164599999999</c:v>
                </c:pt>
                <c:pt idx="95">
                  <c:v>5.6648682900000003</c:v>
                </c:pt>
                <c:pt idx="96">
                  <c:v>5.6791363099999996</c:v>
                </c:pt>
                <c:pt idx="97">
                  <c:v>5.6931083999999998</c:v>
                </c:pt>
                <c:pt idx="98">
                  <c:v>5.7070421800000002</c:v>
                </c:pt>
                <c:pt idx="99">
                  <c:v>5.7211262200000004</c:v>
                </c:pt>
                <c:pt idx="100">
                  <c:v>5.7349734799999998</c:v>
                </c:pt>
                <c:pt idx="101">
                  <c:v>5.7487925300000002</c:v>
                </c:pt>
                <c:pt idx="102">
                  <c:v>5.7624970700000002</c:v>
                </c:pt>
                <c:pt idx="103">
                  <c:v>5.7768424999999999</c:v>
                </c:pt>
                <c:pt idx="104">
                  <c:v>5.7907981700000004</c:v>
                </c:pt>
                <c:pt idx="105">
                  <c:v>5.8049318300000001</c:v>
                </c:pt>
                <c:pt idx="106">
                  <c:v>5.8187363999999997</c:v>
                </c:pt>
                <c:pt idx="107">
                  <c:v>5.8327369600000001</c:v>
                </c:pt>
                <c:pt idx="108">
                  <c:v>5.8466212799999999</c:v>
                </c:pt>
                <c:pt idx="109">
                  <c:v>5.8605136199999999</c:v>
                </c:pt>
                <c:pt idx="110">
                  <c:v>5.8744844399999998</c:v>
                </c:pt>
                <c:pt idx="111">
                  <c:v>5.88833158</c:v>
                </c:pt>
                <c:pt idx="112">
                  <c:v>5.9024403100000002</c:v>
                </c:pt>
                <c:pt idx="113">
                  <c:v>5.9161545899999997</c:v>
                </c:pt>
                <c:pt idx="114">
                  <c:v>5.9301824300000003</c:v>
                </c:pt>
                <c:pt idx="115">
                  <c:v>5.9439477099999998</c:v>
                </c:pt>
                <c:pt idx="116">
                  <c:v>5.9581483000000004</c:v>
                </c:pt>
                <c:pt idx="117">
                  <c:v>5.9717470600000002</c:v>
                </c:pt>
                <c:pt idx="118">
                  <c:v>5.9855774999999998</c:v>
                </c:pt>
                <c:pt idx="119">
                  <c:v>5.9996337500000001</c:v>
                </c:pt>
                <c:pt idx="120">
                  <c:v>6.0134307500000004</c:v>
                </c:pt>
                <c:pt idx="121">
                  <c:v>6.0273572900000003</c:v>
                </c:pt>
                <c:pt idx="122">
                  <c:v>6.0413548800000001</c:v>
                </c:pt>
                <c:pt idx="123">
                  <c:v>6.0551047899999997</c:v>
                </c:pt>
                <c:pt idx="124">
                  <c:v>6.0683387</c:v>
                </c:pt>
                <c:pt idx="125">
                  <c:v>6.0826292000000004</c:v>
                </c:pt>
                <c:pt idx="126">
                  <c:v>6.0968801800000003</c:v>
                </c:pt>
                <c:pt idx="127">
                  <c:v>6.1099138699999997</c:v>
                </c:pt>
                <c:pt idx="128">
                  <c:v>6.1241830400000001</c:v>
                </c:pt>
                <c:pt idx="129">
                  <c:v>6.13803505</c:v>
                </c:pt>
                <c:pt idx="130">
                  <c:v>6.1521654300000002</c:v>
                </c:pt>
              </c:numCache>
            </c:numRef>
          </c:yVal>
          <c:smooth val="0"/>
        </c:ser>
        <c:ser>
          <c:idx val="2"/>
          <c:order val="1"/>
          <c:tx>
            <c:v>SS3</c:v>
          </c:tx>
          <c:spPr>
            <a:ln w="28575">
              <a:noFill/>
            </a:ln>
          </c:spPr>
          <c:xVal>
            <c:numRef>
              <c:f>Sheet1!$AG$205:$AG$309</c:f>
              <c:numCache>
                <c:formatCode>General</c:formatCode>
                <c:ptCount val="105"/>
                <c:pt idx="0">
                  <c:v>17600</c:v>
                </c:pt>
                <c:pt idx="1">
                  <c:v>17700</c:v>
                </c:pt>
                <c:pt idx="2">
                  <c:v>17800</c:v>
                </c:pt>
                <c:pt idx="3">
                  <c:v>17900</c:v>
                </c:pt>
                <c:pt idx="4">
                  <c:v>18000</c:v>
                </c:pt>
                <c:pt idx="5">
                  <c:v>18100</c:v>
                </c:pt>
                <c:pt idx="6">
                  <c:v>18200</c:v>
                </c:pt>
                <c:pt idx="7">
                  <c:v>18300</c:v>
                </c:pt>
                <c:pt idx="8">
                  <c:v>18400</c:v>
                </c:pt>
                <c:pt idx="9">
                  <c:v>18500</c:v>
                </c:pt>
                <c:pt idx="10">
                  <c:v>18600</c:v>
                </c:pt>
                <c:pt idx="11">
                  <c:v>18700</c:v>
                </c:pt>
                <c:pt idx="12">
                  <c:v>18800</c:v>
                </c:pt>
                <c:pt idx="13">
                  <c:v>18900</c:v>
                </c:pt>
                <c:pt idx="14">
                  <c:v>19000</c:v>
                </c:pt>
                <c:pt idx="15">
                  <c:v>19100</c:v>
                </c:pt>
                <c:pt idx="16">
                  <c:v>19200</c:v>
                </c:pt>
                <c:pt idx="17">
                  <c:v>19300</c:v>
                </c:pt>
                <c:pt idx="18">
                  <c:v>19400</c:v>
                </c:pt>
                <c:pt idx="19">
                  <c:v>19500</c:v>
                </c:pt>
                <c:pt idx="20">
                  <c:v>19600</c:v>
                </c:pt>
                <c:pt idx="21">
                  <c:v>19700</c:v>
                </c:pt>
                <c:pt idx="22">
                  <c:v>19800</c:v>
                </c:pt>
                <c:pt idx="23">
                  <c:v>19900</c:v>
                </c:pt>
                <c:pt idx="24">
                  <c:v>20000</c:v>
                </c:pt>
                <c:pt idx="25">
                  <c:v>20100</c:v>
                </c:pt>
                <c:pt idx="26">
                  <c:v>20200</c:v>
                </c:pt>
                <c:pt idx="27">
                  <c:v>20300</c:v>
                </c:pt>
                <c:pt idx="28">
                  <c:v>20400</c:v>
                </c:pt>
                <c:pt idx="29">
                  <c:v>20500</c:v>
                </c:pt>
                <c:pt idx="30">
                  <c:v>20600</c:v>
                </c:pt>
                <c:pt idx="31">
                  <c:v>20700</c:v>
                </c:pt>
                <c:pt idx="32">
                  <c:v>20800</c:v>
                </c:pt>
                <c:pt idx="33">
                  <c:v>20900</c:v>
                </c:pt>
                <c:pt idx="34">
                  <c:v>21000</c:v>
                </c:pt>
                <c:pt idx="35">
                  <c:v>21100</c:v>
                </c:pt>
                <c:pt idx="36">
                  <c:v>21200</c:v>
                </c:pt>
                <c:pt idx="37">
                  <c:v>21300</c:v>
                </c:pt>
                <c:pt idx="38">
                  <c:v>21400</c:v>
                </c:pt>
                <c:pt idx="39">
                  <c:v>21500</c:v>
                </c:pt>
                <c:pt idx="40">
                  <c:v>21600</c:v>
                </c:pt>
                <c:pt idx="41">
                  <c:v>21700</c:v>
                </c:pt>
                <c:pt idx="42">
                  <c:v>21800</c:v>
                </c:pt>
                <c:pt idx="43">
                  <c:v>21900</c:v>
                </c:pt>
                <c:pt idx="44">
                  <c:v>22000</c:v>
                </c:pt>
                <c:pt idx="45">
                  <c:v>22100</c:v>
                </c:pt>
                <c:pt idx="46">
                  <c:v>22200</c:v>
                </c:pt>
                <c:pt idx="47">
                  <c:v>22300</c:v>
                </c:pt>
                <c:pt idx="48">
                  <c:v>22400</c:v>
                </c:pt>
                <c:pt idx="49">
                  <c:v>22500</c:v>
                </c:pt>
                <c:pt idx="50">
                  <c:v>22600</c:v>
                </c:pt>
                <c:pt idx="51">
                  <c:v>22700</c:v>
                </c:pt>
                <c:pt idx="52">
                  <c:v>22800</c:v>
                </c:pt>
                <c:pt idx="53">
                  <c:v>22900</c:v>
                </c:pt>
                <c:pt idx="54">
                  <c:v>23000</c:v>
                </c:pt>
                <c:pt idx="55">
                  <c:v>23100</c:v>
                </c:pt>
                <c:pt idx="56">
                  <c:v>23200</c:v>
                </c:pt>
                <c:pt idx="57">
                  <c:v>23300</c:v>
                </c:pt>
                <c:pt idx="58">
                  <c:v>23400</c:v>
                </c:pt>
                <c:pt idx="59">
                  <c:v>23500</c:v>
                </c:pt>
                <c:pt idx="60">
                  <c:v>23600</c:v>
                </c:pt>
                <c:pt idx="61">
                  <c:v>23700</c:v>
                </c:pt>
                <c:pt idx="62">
                  <c:v>23800</c:v>
                </c:pt>
                <c:pt idx="63">
                  <c:v>23900</c:v>
                </c:pt>
                <c:pt idx="64">
                  <c:v>24000</c:v>
                </c:pt>
                <c:pt idx="65">
                  <c:v>24100</c:v>
                </c:pt>
                <c:pt idx="66">
                  <c:v>24200</c:v>
                </c:pt>
                <c:pt idx="67">
                  <c:v>24300</c:v>
                </c:pt>
                <c:pt idx="68">
                  <c:v>24400</c:v>
                </c:pt>
                <c:pt idx="69">
                  <c:v>24500</c:v>
                </c:pt>
                <c:pt idx="70">
                  <c:v>24600</c:v>
                </c:pt>
                <c:pt idx="71">
                  <c:v>24700</c:v>
                </c:pt>
                <c:pt idx="72">
                  <c:v>24800</c:v>
                </c:pt>
                <c:pt idx="73">
                  <c:v>24900</c:v>
                </c:pt>
                <c:pt idx="74">
                  <c:v>25000</c:v>
                </c:pt>
                <c:pt idx="75">
                  <c:v>25100</c:v>
                </c:pt>
                <c:pt idx="76">
                  <c:v>25200</c:v>
                </c:pt>
                <c:pt idx="77">
                  <c:v>25300</c:v>
                </c:pt>
                <c:pt idx="78">
                  <c:v>25400</c:v>
                </c:pt>
                <c:pt idx="79">
                  <c:v>25500</c:v>
                </c:pt>
                <c:pt idx="80">
                  <c:v>25600</c:v>
                </c:pt>
                <c:pt idx="81">
                  <c:v>25700</c:v>
                </c:pt>
                <c:pt idx="82">
                  <c:v>25800</c:v>
                </c:pt>
                <c:pt idx="83">
                  <c:v>25900</c:v>
                </c:pt>
                <c:pt idx="84">
                  <c:v>26000</c:v>
                </c:pt>
                <c:pt idx="85">
                  <c:v>26100</c:v>
                </c:pt>
                <c:pt idx="86">
                  <c:v>26200</c:v>
                </c:pt>
                <c:pt idx="87">
                  <c:v>26300</c:v>
                </c:pt>
                <c:pt idx="88">
                  <c:v>26400</c:v>
                </c:pt>
                <c:pt idx="89">
                  <c:v>26500</c:v>
                </c:pt>
                <c:pt idx="90">
                  <c:v>26600</c:v>
                </c:pt>
                <c:pt idx="91">
                  <c:v>26700</c:v>
                </c:pt>
                <c:pt idx="92">
                  <c:v>26800</c:v>
                </c:pt>
                <c:pt idx="93">
                  <c:v>26900</c:v>
                </c:pt>
                <c:pt idx="94">
                  <c:v>27000</c:v>
                </c:pt>
                <c:pt idx="95">
                  <c:v>27100</c:v>
                </c:pt>
                <c:pt idx="96">
                  <c:v>27200</c:v>
                </c:pt>
                <c:pt idx="97">
                  <c:v>27300</c:v>
                </c:pt>
                <c:pt idx="98">
                  <c:v>27400</c:v>
                </c:pt>
                <c:pt idx="99">
                  <c:v>27500</c:v>
                </c:pt>
                <c:pt idx="100">
                  <c:v>27600</c:v>
                </c:pt>
                <c:pt idx="101">
                  <c:v>27700</c:v>
                </c:pt>
                <c:pt idx="102">
                  <c:v>27800</c:v>
                </c:pt>
                <c:pt idx="103">
                  <c:v>27900</c:v>
                </c:pt>
                <c:pt idx="104">
                  <c:v>28000</c:v>
                </c:pt>
              </c:numCache>
            </c:numRef>
          </c:xVal>
          <c:yVal>
            <c:numRef>
              <c:f>Sheet1!$AH$205:$AH$309</c:f>
              <c:numCache>
                <c:formatCode>General</c:formatCode>
                <c:ptCount val="105"/>
                <c:pt idx="0">
                  <c:v>5.2421394000000001</c:v>
                </c:pt>
                <c:pt idx="1">
                  <c:v>5.2516682399999999</c:v>
                </c:pt>
                <c:pt idx="2">
                  <c:v>5.2614087600000001</c:v>
                </c:pt>
                <c:pt idx="3">
                  <c:v>5.27132384</c:v>
                </c:pt>
                <c:pt idx="4">
                  <c:v>5.2813578300000001</c:v>
                </c:pt>
                <c:pt idx="5">
                  <c:v>5.2915063699999996</c:v>
                </c:pt>
                <c:pt idx="6">
                  <c:v>5.3017443799999997</c:v>
                </c:pt>
                <c:pt idx="7">
                  <c:v>5.3120596999999998</c:v>
                </c:pt>
                <c:pt idx="8">
                  <c:v>5.3224467200000003</c:v>
                </c:pt>
                <c:pt idx="9">
                  <c:v>5.3328887099999998</c:v>
                </c:pt>
                <c:pt idx="10">
                  <c:v>5.3433840799999999</c:v>
                </c:pt>
                <c:pt idx="11">
                  <c:v>5.3539290800000003</c:v>
                </c:pt>
                <c:pt idx="12">
                  <c:v>5.3645166700000004</c:v>
                </c:pt>
                <c:pt idx="13">
                  <c:v>5.3751300999999998</c:v>
                </c:pt>
                <c:pt idx="14">
                  <c:v>5.3858103000000002</c:v>
                </c:pt>
                <c:pt idx="15">
                  <c:v>5.3965121399999996</c:v>
                </c:pt>
                <c:pt idx="16">
                  <c:v>5.4072445800000004</c:v>
                </c:pt>
                <c:pt idx="17">
                  <c:v>5.4180091099999999</c:v>
                </c:pt>
                <c:pt idx="18">
                  <c:v>5.4287949800000002</c:v>
                </c:pt>
                <c:pt idx="19">
                  <c:v>5.4396175600000003</c:v>
                </c:pt>
                <c:pt idx="20">
                  <c:v>5.4504644400000002</c:v>
                </c:pt>
                <c:pt idx="21">
                  <c:v>5.4613348100000003</c:v>
                </c:pt>
                <c:pt idx="22">
                  <c:v>5.4722295599999997</c:v>
                </c:pt>
                <c:pt idx="23">
                  <c:v>5.4831462399999999</c:v>
                </c:pt>
                <c:pt idx="24">
                  <c:v>5.4940866100000001</c:v>
                </c:pt>
                <c:pt idx="25">
                  <c:v>5.5050481199999997</c:v>
                </c:pt>
                <c:pt idx="26">
                  <c:v>5.5160286899999997</c:v>
                </c:pt>
                <c:pt idx="27">
                  <c:v>5.5270354299999997</c:v>
                </c:pt>
                <c:pt idx="28">
                  <c:v>5.5380584600000002</c:v>
                </c:pt>
                <c:pt idx="29">
                  <c:v>5.5490790600000004</c:v>
                </c:pt>
                <c:pt idx="30">
                  <c:v>5.5601438400000003</c:v>
                </c:pt>
                <c:pt idx="31">
                  <c:v>5.5712196699999996</c:v>
                </c:pt>
                <c:pt idx="32">
                  <c:v>5.5823089799999996</c:v>
                </c:pt>
                <c:pt idx="33">
                  <c:v>5.5934126099999997</c:v>
                </c:pt>
                <c:pt idx="34">
                  <c:v>5.6045408200000004</c:v>
                </c:pt>
                <c:pt idx="35">
                  <c:v>5.6156789600000003</c:v>
                </c:pt>
                <c:pt idx="36">
                  <c:v>5.6268292999999998</c:v>
                </c:pt>
                <c:pt idx="37">
                  <c:v>5.6380057700000004</c:v>
                </c:pt>
                <c:pt idx="38">
                  <c:v>5.6491860999999997</c:v>
                </c:pt>
                <c:pt idx="39">
                  <c:v>5.6603832499999998</c:v>
                </c:pt>
                <c:pt idx="40">
                  <c:v>5.67160142</c:v>
                </c:pt>
                <c:pt idx="41">
                  <c:v>5.6828204199999997</c:v>
                </c:pt>
                <c:pt idx="42">
                  <c:v>5.6940564599999997</c:v>
                </c:pt>
                <c:pt idx="43">
                  <c:v>5.7053036700000002</c:v>
                </c:pt>
                <c:pt idx="44">
                  <c:v>5.7165649600000004</c:v>
                </c:pt>
                <c:pt idx="45">
                  <c:v>5.7278385900000002</c:v>
                </c:pt>
                <c:pt idx="46">
                  <c:v>5.73912304</c:v>
                </c:pt>
                <c:pt idx="47">
                  <c:v>5.7504194999999996</c:v>
                </c:pt>
                <c:pt idx="48">
                  <c:v>5.76178423</c:v>
                </c:pt>
                <c:pt idx="49">
                  <c:v>5.7730452200000002</c:v>
                </c:pt>
                <c:pt idx="50">
                  <c:v>5.7843740800000001</c:v>
                </c:pt>
                <c:pt idx="51">
                  <c:v>5.7957214300000004</c:v>
                </c:pt>
                <c:pt idx="52">
                  <c:v>5.8070560000000002</c:v>
                </c:pt>
                <c:pt idx="53">
                  <c:v>5.8184165500000002</c:v>
                </c:pt>
                <c:pt idx="54">
                  <c:v>5.8297853399999999</c:v>
                </c:pt>
                <c:pt idx="55">
                  <c:v>5.8411624099999999</c:v>
                </c:pt>
                <c:pt idx="56">
                  <c:v>5.8525513900000004</c:v>
                </c:pt>
                <c:pt idx="57">
                  <c:v>5.8639462499999997</c:v>
                </c:pt>
                <c:pt idx="58">
                  <c:v>5.8753463100000003</c:v>
                </c:pt>
                <c:pt idx="59">
                  <c:v>5.8867627000000002</c:v>
                </c:pt>
                <c:pt idx="60">
                  <c:v>5.89818365</c:v>
                </c:pt>
                <c:pt idx="61">
                  <c:v>5.9095818099999997</c:v>
                </c:pt>
                <c:pt idx="62">
                  <c:v>5.9210515700000004</c:v>
                </c:pt>
                <c:pt idx="63">
                  <c:v>5.9324977800000003</c:v>
                </c:pt>
                <c:pt idx="64">
                  <c:v>5.9439442199999997</c:v>
                </c:pt>
                <c:pt idx="65">
                  <c:v>5.9554299400000001</c:v>
                </c:pt>
                <c:pt idx="66">
                  <c:v>5.9668713000000002</c:v>
                </c:pt>
                <c:pt idx="67">
                  <c:v>5.9783451899999998</c:v>
                </c:pt>
                <c:pt idx="68">
                  <c:v>5.9898815599999997</c:v>
                </c:pt>
                <c:pt idx="69">
                  <c:v>6.0013155300000003</c:v>
                </c:pt>
                <c:pt idx="70">
                  <c:v>6.01280795</c:v>
                </c:pt>
                <c:pt idx="71">
                  <c:v>6.02431961</c:v>
                </c:pt>
                <c:pt idx="72">
                  <c:v>6.0358139299999998</c:v>
                </c:pt>
                <c:pt idx="73">
                  <c:v>6.0473288099999998</c:v>
                </c:pt>
                <c:pt idx="74">
                  <c:v>6.0588513199999996</c:v>
                </c:pt>
                <c:pt idx="75">
                  <c:v>6.0703963099999996</c:v>
                </c:pt>
                <c:pt idx="76">
                  <c:v>6.0819150799999999</c:v>
                </c:pt>
                <c:pt idx="77">
                  <c:v>6.0934463799999996</c:v>
                </c:pt>
                <c:pt idx="78">
                  <c:v>6.1049984799999999</c:v>
                </c:pt>
                <c:pt idx="79">
                  <c:v>6.1165492600000002</c:v>
                </c:pt>
                <c:pt idx="80">
                  <c:v>6.1281326500000004</c:v>
                </c:pt>
                <c:pt idx="81">
                  <c:v>6.1397576799999998</c:v>
                </c:pt>
                <c:pt idx="82">
                  <c:v>6.1512210500000002</c:v>
                </c:pt>
                <c:pt idx="83">
                  <c:v>6.1627949500000003</c:v>
                </c:pt>
                <c:pt idx="84">
                  <c:v>6.1743717</c:v>
                </c:pt>
                <c:pt idx="85">
                  <c:v>6.1859476100000004</c:v>
                </c:pt>
                <c:pt idx="86">
                  <c:v>6.1975403900000003</c:v>
                </c:pt>
                <c:pt idx="87">
                  <c:v>6.20912782</c:v>
                </c:pt>
                <c:pt idx="88">
                  <c:v>6.2208750400000001</c:v>
                </c:pt>
                <c:pt idx="89">
                  <c:v>6.2323258399999997</c:v>
                </c:pt>
                <c:pt idx="90">
                  <c:v>6.2439292599999998</c:v>
                </c:pt>
                <c:pt idx="91">
                  <c:v>6.2555329500000001</c:v>
                </c:pt>
                <c:pt idx="92">
                  <c:v>6.2672250800000002</c:v>
                </c:pt>
                <c:pt idx="93">
                  <c:v>6.2787621900000001</c:v>
                </c:pt>
                <c:pt idx="94">
                  <c:v>6.2903794399999997</c:v>
                </c:pt>
                <c:pt idx="95">
                  <c:v>6.30199146</c:v>
                </c:pt>
                <c:pt idx="96">
                  <c:v>6.3136325299999996</c:v>
                </c:pt>
                <c:pt idx="97">
                  <c:v>6.3252724799999998</c:v>
                </c:pt>
                <c:pt idx="98">
                  <c:v>6.3368993099999997</c:v>
                </c:pt>
                <c:pt idx="99">
                  <c:v>6.3485349800000002</c:v>
                </c:pt>
                <c:pt idx="100">
                  <c:v>6.3601872799999999</c:v>
                </c:pt>
                <c:pt idx="101">
                  <c:v>6.3718305199999996</c:v>
                </c:pt>
                <c:pt idx="102">
                  <c:v>6.3834721500000002</c:v>
                </c:pt>
                <c:pt idx="103">
                  <c:v>6.3951807199999999</c:v>
                </c:pt>
                <c:pt idx="104">
                  <c:v>6.4068260800000001</c:v>
                </c:pt>
              </c:numCache>
            </c:numRef>
          </c:yVal>
          <c:smooth val="0"/>
        </c:ser>
        <c:ser>
          <c:idx val="1"/>
          <c:order val="2"/>
          <c:tx>
            <c:v>SS2</c:v>
          </c:tx>
          <c:spPr>
            <a:ln w="28575">
              <a:noFill/>
            </a:ln>
          </c:spPr>
          <c:xVal>
            <c:numRef>
              <c:f>Sheet1!$AE$206:$AE$287</c:f>
              <c:numCache>
                <c:formatCode>General</c:formatCode>
                <c:ptCount val="82"/>
                <c:pt idx="0">
                  <c:v>19500</c:v>
                </c:pt>
                <c:pt idx="1">
                  <c:v>20000</c:v>
                </c:pt>
                <c:pt idx="2">
                  <c:v>20100</c:v>
                </c:pt>
                <c:pt idx="3">
                  <c:v>20200</c:v>
                </c:pt>
                <c:pt idx="4">
                  <c:v>20300</c:v>
                </c:pt>
                <c:pt idx="5">
                  <c:v>20400</c:v>
                </c:pt>
                <c:pt idx="6">
                  <c:v>20500</c:v>
                </c:pt>
                <c:pt idx="7">
                  <c:v>20600</c:v>
                </c:pt>
                <c:pt idx="8">
                  <c:v>20700</c:v>
                </c:pt>
                <c:pt idx="9">
                  <c:v>20800</c:v>
                </c:pt>
                <c:pt idx="10">
                  <c:v>20900</c:v>
                </c:pt>
                <c:pt idx="11">
                  <c:v>21000</c:v>
                </c:pt>
                <c:pt idx="12">
                  <c:v>21100</c:v>
                </c:pt>
                <c:pt idx="13">
                  <c:v>21200</c:v>
                </c:pt>
                <c:pt idx="14">
                  <c:v>21300</c:v>
                </c:pt>
                <c:pt idx="15">
                  <c:v>21400</c:v>
                </c:pt>
                <c:pt idx="16">
                  <c:v>21500</c:v>
                </c:pt>
                <c:pt idx="17">
                  <c:v>21600</c:v>
                </c:pt>
                <c:pt idx="18">
                  <c:v>21700</c:v>
                </c:pt>
                <c:pt idx="19">
                  <c:v>21800</c:v>
                </c:pt>
                <c:pt idx="20">
                  <c:v>21900</c:v>
                </c:pt>
                <c:pt idx="21">
                  <c:v>22000</c:v>
                </c:pt>
                <c:pt idx="22">
                  <c:v>22100</c:v>
                </c:pt>
                <c:pt idx="23">
                  <c:v>22200</c:v>
                </c:pt>
                <c:pt idx="24">
                  <c:v>22300</c:v>
                </c:pt>
                <c:pt idx="25">
                  <c:v>22400</c:v>
                </c:pt>
                <c:pt idx="26">
                  <c:v>22500</c:v>
                </c:pt>
                <c:pt idx="27">
                  <c:v>22600</c:v>
                </c:pt>
                <c:pt idx="28">
                  <c:v>22700</c:v>
                </c:pt>
                <c:pt idx="29">
                  <c:v>22800</c:v>
                </c:pt>
                <c:pt idx="30">
                  <c:v>22900</c:v>
                </c:pt>
                <c:pt idx="31">
                  <c:v>23000</c:v>
                </c:pt>
                <c:pt idx="32">
                  <c:v>23100</c:v>
                </c:pt>
                <c:pt idx="33">
                  <c:v>23200</c:v>
                </c:pt>
                <c:pt idx="34">
                  <c:v>23300</c:v>
                </c:pt>
                <c:pt idx="35">
                  <c:v>23400</c:v>
                </c:pt>
                <c:pt idx="36">
                  <c:v>23500</c:v>
                </c:pt>
                <c:pt idx="37">
                  <c:v>23600</c:v>
                </c:pt>
                <c:pt idx="38">
                  <c:v>23700</c:v>
                </c:pt>
                <c:pt idx="39">
                  <c:v>23800</c:v>
                </c:pt>
                <c:pt idx="40">
                  <c:v>23900</c:v>
                </c:pt>
                <c:pt idx="41">
                  <c:v>24000</c:v>
                </c:pt>
                <c:pt idx="42">
                  <c:v>24100</c:v>
                </c:pt>
                <c:pt idx="43">
                  <c:v>24200</c:v>
                </c:pt>
                <c:pt idx="44">
                  <c:v>24300</c:v>
                </c:pt>
                <c:pt idx="45">
                  <c:v>24400</c:v>
                </c:pt>
                <c:pt idx="46">
                  <c:v>24500</c:v>
                </c:pt>
                <c:pt idx="47">
                  <c:v>24600</c:v>
                </c:pt>
                <c:pt idx="48">
                  <c:v>24700</c:v>
                </c:pt>
                <c:pt idx="49">
                  <c:v>24800</c:v>
                </c:pt>
                <c:pt idx="50">
                  <c:v>24900</c:v>
                </c:pt>
                <c:pt idx="51">
                  <c:v>25000</c:v>
                </c:pt>
                <c:pt idx="52">
                  <c:v>25100</c:v>
                </c:pt>
                <c:pt idx="53">
                  <c:v>25200</c:v>
                </c:pt>
                <c:pt idx="54">
                  <c:v>25300</c:v>
                </c:pt>
                <c:pt idx="55">
                  <c:v>25400</c:v>
                </c:pt>
                <c:pt idx="56">
                  <c:v>25500</c:v>
                </c:pt>
                <c:pt idx="57">
                  <c:v>25600</c:v>
                </c:pt>
                <c:pt idx="58">
                  <c:v>25700</c:v>
                </c:pt>
                <c:pt idx="59">
                  <c:v>25800</c:v>
                </c:pt>
                <c:pt idx="60">
                  <c:v>25900</c:v>
                </c:pt>
                <c:pt idx="61">
                  <c:v>26000</c:v>
                </c:pt>
                <c:pt idx="62">
                  <c:v>26100</c:v>
                </c:pt>
                <c:pt idx="63">
                  <c:v>26200</c:v>
                </c:pt>
                <c:pt idx="64">
                  <c:v>26300</c:v>
                </c:pt>
                <c:pt idx="65">
                  <c:v>26400</c:v>
                </c:pt>
                <c:pt idx="66">
                  <c:v>26500</c:v>
                </c:pt>
                <c:pt idx="67">
                  <c:v>26600</c:v>
                </c:pt>
                <c:pt idx="68">
                  <c:v>26700</c:v>
                </c:pt>
                <c:pt idx="69">
                  <c:v>26800</c:v>
                </c:pt>
                <c:pt idx="70">
                  <c:v>26900</c:v>
                </c:pt>
                <c:pt idx="71">
                  <c:v>27000</c:v>
                </c:pt>
                <c:pt idx="72">
                  <c:v>27100</c:v>
                </c:pt>
                <c:pt idx="73">
                  <c:v>27200</c:v>
                </c:pt>
                <c:pt idx="74">
                  <c:v>27300</c:v>
                </c:pt>
                <c:pt idx="75">
                  <c:v>27400</c:v>
                </c:pt>
                <c:pt idx="76">
                  <c:v>27500</c:v>
                </c:pt>
                <c:pt idx="77">
                  <c:v>27600</c:v>
                </c:pt>
                <c:pt idx="78">
                  <c:v>27700</c:v>
                </c:pt>
                <c:pt idx="79">
                  <c:v>27800</c:v>
                </c:pt>
                <c:pt idx="80">
                  <c:v>27900</c:v>
                </c:pt>
                <c:pt idx="81">
                  <c:v>28000</c:v>
                </c:pt>
              </c:numCache>
            </c:numRef>
          </c:xVal>
          <c:yVal>
            <c:numRef>
              <c:f>Sheet1!$AF$206:$AF$287</c:f>
              <c:numCache>
                <c:formatCode>General</c:formatCode>
                <c:ptCount val="82"/>
                <c:pt idx="0">
                  <c:v>5.6855439499999996</c:v>
                </c:pt>
                <c:pt idx="1">
                  <c:v>5.7757856900000002</c:v>
                </c:pt>
                <c:pt idx="2">
                  <c:v>5.7936253899999999</c:v>
                </c:pt>
                <c:pt idx="3">
                  <c:v>5.8113709</c:v>
                </c:pt>
                <c:pt idx="4">
                  <c:v>5.8290644900000004</c:v>
                </c:pt>
                <c:pt idx="5">
                  <c:v>5.8466586400000002</c:v>
                </c:pt>
                <c:pt idx="6">
                  <c:v>5.8641947700000001</c:v>
                </c:pt>
                <c:pt idx="7">
                  <c:v>5.8816266199999996</c:v>
                </c:pt>
                <c:pt idx="8">
                  <c:v>5.8989970999999999</c:v>
                </c:pt>
                <c:pt idx="9">
                  <c:v>5.9162598400000004</c:v>
                </c:pt>
                <c:pt idx="10">
                  <c:v>5.9334575000000003</c:v>
                </c:pt>
                <c:pt idx="11">
                  <c:v>5.9505429599999999</c:v>
                </c:pt>
                <c:pt idx="12">
                  <c:v>5.9675608999999996</c:v>
                </c:pt>
                <c:pt idx="13">
                  <c:v>5.9844628000000002</c:v>
                </c:pt>
                <c:pt idx="14">
                  <c:v>6.0012929499999998</c:v>
                </c:pt>
                <c:pt idx="15">
                  <c:v>6.0180027999999997</c:v>
                </c:pt>
                <c:pt idx="16">
                  <c:v>6.0346397100000004</c:v>
                </c:pt>
                <c:pt idx="17">
                  <c:v>6.0511502799999999</c:v>
                </c:pt>
                <c:pt idx="18">
                  <c:v>6.0675863799999998</c:v>
                </c:pt>
                <c:pt idx="19">
                  <c:v>6.0839046699999999</c:v>
                </c:pt>
                <c:pt idx="20">
                  <c:v>6.0997061700000001</c:v>
                </c:pt>
                <c:pt idx="21">
                  <c:v>6.1162193599999997</c:v>
                </c:pt>
                <c:pt idx="22">
                  <c:v>6.1322222200000001</c:v>
                </c:pt>
                <c:pt idx="23">
                  <c:v>6.1474729799999999</c:v>
                </c:pt>
                <c:pt idx="24">
                  <c:v>6.1639392099999997</c:v>
                </c:pt>
                <c:pt idx="25">
                  <c:v>6.1796232199999999</c:v>
                </c:pt>
                <c:pt idx="26">
                  <c:v>6.1945443899999999</c:v>
                </c:pt>
                <c:pt idx="27">
                  <c:v>6.2106940000000002</c:v>
                </c:pt>
                <c:pt idx="28">
                  <c:v>6.2260699800000001</c:v>
                </c:pt>
                <c:pt idx="29">
                  <c:v>6.2408550500000004</c:v>
                </c:pt>
                <c:pt idx="30">
                  <c:v>6.2565479000000002</c:v>
                </c:pt>
                <c:pt idx="31">
                  <c:v>6.2716036800000001</c:v>
                </c:pt>
                <c:pt idx="32">
                  <c:v>6.2865696199999999</c:v>
                </c:pt>
                <c:pt idx="33">
                  <c:v>6.3014214099999997</c:v>
                </c:pt>
                <c:pt idx="34">
                  <c:v>6.3161815800000003</c:v>
                </c:pt>
                <c:pt idx="35">
                  <c:v>6.3308374299999999</c:v>
                </c:pt>
                <c:pt idx="36">
                  <c:v>6.3454029700000003</c:v>
                </c:pt>
                <c:pt idx="37">
                  <c:v>6.3598658099999996</c:v>
                </c:pt>
                <c:pt idx="38">
                  <c:v>6.3742426600000002</c:v>
                </c:pt>
                <c:pt idx="39">
                  <c:v>6.38852069</c:v>
                </c:pt>
                <c:pt idx="40">
                  <c:v>6.4027168699999999</c:v>
                </c:pt>
                <c:pt idx="41">
                  <c:v>6.4168189</c:v>
                </c:pt>
                <c:pt idx="42">
                  <c:v>6.4308430400000001</c:v>
                </c:pt>
                <c:pt idx="43">
                  <c:v>6.4447782199999999</c:v>
                </c:pt>
                <c:pt idx="44">
                  <c:v>6.45863969</c:v>
                </c:pt>
                <c:pt idx="45">
                  <c:v>6.4724174699999999</c:v>
                </c:pt>
                <c:pt idx="46">
                  <c:v>6.4861258900000003</c:v>
                </c:pt>
                <c:pt idx="47">
                  <c:v>6.4997562200000001</c:v>
                </c:pt>
                <c:pt idx="48">
                  <c:v>6.5133211299999996</c:v>
                </c:pt>
                <c:pt idx="49">
                  <c:v>6.5268135699999998</c:v>
                </c:pt>
                <c:pt idx="50">
                  <c:v>6.5402163299999998</c:v>
                </c:pt>
                <c:pt idx="51">
                  <c:v>6.5535037799999998</c:v>
                </c:pt>
                <c:pt idx="52">
                  <c:v>6.5668967</c:v>
                </c:pt>
                <c:pt idx="53">
                  <c:v>6.5800624399999998</c:v>
                </c:pt>
                <c:pt idx="54">
                  <c:v>6.5933455900000002</c:v>
                </c:pt>
                <c:pt idx="55">
                  <c:v>6.6064878699999996</c:v>
                </c:pt>
                <c:pt idx="56">
                  <c:v>6.61956012</c:v>
                </c:pt>
                <c:pt idx="57">
                  <c:v>6.6325917600000004</c:v>
                </c:pt>
                <c:pt idx="58">
                  <c:v>6.6455902</c:v>
                </c:pt>
                <c:pt idx="59">
                  <c:v>6.6585308799999998</c:v>
                </c:pt>
                <c:pt idx="60">
                  <c:v>6.6714306199999998</c:v>
                </c:pt>
                <c:pt idx="61">
                  <c:v>6.6842831399999998</c:v>
                </c:pt>
                <c:pt idx="62">
                  <c:v>6.6971037300000003</c:v>
                </c:pt>
                <c:pt idx="63">
                  <c:v>6.70989843</c:v>
                </c:pt>
                <c:pt idx="64">
                  <c:v>6.7226107700000002</c:v>
                </c:pt>
                <c:pt idx="65">
                  <c:v>6.7353176299999999</c:v>
                </c:pt>
                <c:pt idx="66">
                  <c:v>6.7479111700000001</c:v>
                </c:pt>
                <c:pt idx="67">
                  <c:v>6.7606069599999996</c:v>
                </c:pt>
                <c:pt idx="68">
                  <c:v>6.7732212900000004</c:v>
                </c:pt>
                <c:pt idx="69">
                  <c:v>6.7857231799999997</c:v>
                </c:pt>
                <c:pt idx="70">
                  <c:v>6.7983291299999999</c:v>
                </c:pt>
                <c:pt idx="71">
                  <c:v>6.8108588900000004</c:v>
                </c:pt>
                <c:pt idx="72">
                  <c:v>6.8232729000000001</c:v>
                </c:pt>
                <c:pt idx="73">
                  <c:v>6.8358033100000002</c:v>
                </c:pt>
                <c:pt idx="74">
                  <c:v>6.84824593</c:v>
                </c:pt>
                <c:pt idx="75">
                  <c:v>6.8606605199999997</c:v>
                </c:pt>
                <c:pt idx="76">
                  <c:v>6.8730525900000004</c:v>
                </c:pt>
                <c:pt idx="77">
                  <c:v>6.8854170999999997</c:v>
                </c:pt>
                <c:pt idx="78">
                  <c:v>6.8977752800000003</c:v>
                </c:pt>
                <c:pt idx="79">
                  <c:v>6.9101421299999997</c:v>
                </c:pt>
                <c:pt idx="80">
                  <c:v>6.9224613899999996</c:v>
                </c:pt>
                <c:pt idx="81">
                  <c:v>6.9347247200000002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857728"/>
        <c:axId val="76859648"/>
      </c:scatterChart>
      <c:valAx>
        <c:axId val="76857728"/>
        <c:scaling>
          <c:orientation val="minMax"/>
          <c:max val="28000"/>
          <c:min val="130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IBA REF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6859648"/>
        <c:crosses val="autoZero"/>
        <c:crossBetween val="midCat"/>
      </c:valAx>
      <c:valAx>
        <c:axId val="76859648"/>
        <c:scaling>
          <c:orientation val="minMax"/>
          <c:max val="7.5"/>
          <c:min val="3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reboiler duty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685772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584183633850501"/>
          <c:y val="0.12214417181254833"/>
          <c:w val="0.65388290279504535"/>
          <c:h val="0.65991055381962549"/>
        </c:manualLayout>
      </c:layout>
      <c:scatterChart>
        <c:scatterStyle val="lineMarker"/>
        <c:varyColors val="0"/>
        <c:ser>
          <c:idx val="0"/>
          <c:order val="0"/>
          <c:tx>
            <c:v>SS1</c:v>
          </c:tx>
          <c:spPr>
            <a:ln w="28575">
              <a:noFill/>
            </a:ln>
          </c:spPr>
          <c:xVal>
            <c:numRef>
              <c:f>Sheet1!$O$208:$O$338</c:f>
              <c:numCache>
                <c:formatCode>General</c:formatCode>
                <c:ptCount val="131"/>
                <c:pt idx="0">
                  <c:v>15000</c:v>
                </c:pt>
                <c:pt idx="1">
                  <c:v>15100</c:v>
                </c:pt>
                <c:pt idx="2">
                  <c:v>15200</c:v>
                </c:pt>
                <c:pt idx="3">
                  <c:v>15300</c:v>
                </c:pt>
                <c:pt idx="4">
                  <c:v>15400</c:v>
                </c:pt>
                <c:pt idx="5">
                  <c:v>15500</c:v>
                </c:pt>
                <c:pt idx="6">
                  <c:v>15600</c:v>
                </c:pt>
                <c:pt idx="7">
                  <c:v>15700</c:v>
                </c:pt>
                <c:pt idx="8">
                  <c:v>15800</c:v>
                </c:pt>
                <c:pt idx="9">
                  <c:v>15900</c:v>
                </c:pt>
                <c:pt idx="10">
                  <c:v>16000</c:v>
                </c:pt>
                <c:pt idx="11">
                  <c:v>16100</c:v>
                </c:pt>
                <c:pt idx="12">
                  <c:v>16200</c:v>
                </c:pt>
                <c:pt idx="13">
                  <c:v>16300</c:v>
                </c:pt>
                <c:pt idx="14">
                  <c:v>16400</c:v>
                </c:pt>
                <c:pt idx="15">
                  <c:v>16500</c:v>
                </c:pt>
                <c:pt idx="16">
                  <c:v>16600</c:v>
                </c:pt>
                <c:pt idx="17">
                  <c:v>16700</c:v>
                </c:pt>
                <c:pt idx="18">
                  <c:v>16800</c:v>
                </c:pt>
                <c:pt idx="19">
                  <c:v>16900</c:v>
                </c:pt>
                <c:pt idx="20">
                  <c:v>17000</c:v>
                </c:pt>
                <c:pt idx="21">
                  <c:v>17100</c:v>
                </c:pt>
                <c:pt idx="22">
                  <c:v>17200</c:v>
                </c:pt>
                <c:pt idx="23">
                  <c:v>17300</c:v>
                </c:pt>
                <c:pt idx="24">
                  <c:v>17400</c:v>
                </c:pt>
                <c:pt idx="25">
                  <c:v>17500</c:v>
                </c:pt>
                <c:pt idx="26">
                  <c:v>17600</c:v>
                </c:pt>
                <c:pt idx="27">
                  <c:v>17700</c:v>
                </c:pt>
                <c:pt idx="28">
                  <c:v>17800</c:v>
                </c:pt>
                <c:pt idx="29">
                  <c:v>17900</c:v>
                </c:pt>
                <c:pt idx="30">
                  <c:v>18000</c:v>
                </c:pt>
                <c:pt idx="31">
                  <c:v>18100</c:v>
                </c:pt>
                <c:pt idx="32">
                  <c:v>18200</c:v>
                </c:pt>
                <c:pt idx="33">
                  <c:v>18300</c:v>
                </c:pt>
                <c:pt idx="34">
                  <c:v>18400</c:v>
                </c:pt>
                <c:pt idx="35">
                  <c:v>18500</c:v>
                </c:pt>
                <c:pt idx="36">
                  <c:v>18600</c:v>
                </c:pt>
                <c:pt idx="37">
                  <c:v>18700</c:v>
                </c:pt>
                <c:pt idx="38">
                  <c:v>18800</c:v>
                </c:pt>
                <c:pt idx="39">
                  <c:v>18900</c:v>
                </c:pt>
                <c:pt idx="40">
                  <c:v>19000</c:v>
                </c:pt>
                <c:pt idx="41">
                  <c:v>19100</c:v>
                </c:pt>
                <c:pt idx="42">
                  <c:v>19200</c:v>
                </c:pt>
                <c:pt idx="43">
                  <c:v>19300</c:v>
                </c:pt>
                <c:pt idx="44">
                  <c:v>19400</c:v>
                </c:pt>
                <c:pt idx="45">
                  <c:v>19500</c:v>
                </c:pt>
                <c:pt idx="46">
                  <c:v>19600</c:v>
                </c:pt>
                <c:pt idx="47">
                  <c:v>19700</c:v>
                </c:pt>
                <c:pt idx="48">
                  <c:v>19800</c:v>
                </c:pt>
                <c:pt idx="49">
                  <c:v>19900</c:v>
                </c:pt>
                <c:pt idx="50">
                  <c:v>20000</c:v>
                </c:pt>
                <c:pt idx="51">
                  <c:v>20100</c:v>
                </c:pt>
                <c:pt idx="52">
                  <c:v>20200</c:v>
                </c:pt>
                <c:pt idx="53">
                  <c:v>20300</c:v>
                </c:pt>
                <c:pt idx="54">
                  <c:v>20400</c:v>
                </c:pt>
                <c:pt idx="55">
                  <c:v>20500</c:v>
                </c:pt>
                <c:pt idx="56">
                  <c:v>20600</c:v>
                </c:pt>
                <c:pt idx="57">
                  <c:v>20700</c:v>
                </c:pt>
                <c:pt idx="58">
                  <c:v>20800</c:v>
                </c:pt>
                <c:pt idx="59">
                  <c:v>20900</c:v>
                </c:pt>
                <c:pt idx="60">
                  <c:v>21000</c:v>
                </c:pt>
                <c:pt idx="61">
                  <c:v>21100</c:v>
                </c:pt>
                <c:pt idx="62">
                  <c:v>21200</c:v>
                </c:pt>
                <c:pt idx="63">
                  <c:v>21300</c:v>
                </c:pt>
                <c:pt idx="64">
                  <c:v>21400</c:v>
                </c:pt>
                <c:pt idx="65">
                  <c:v>21500</c:v>
                </c:pt>
                <c:pt idx="66">
                  <c:v>21600</c:v>
                </c:pt>
                <c:pt idx="67">
                  <c:v>21700</c:v>
                </c:pt>
                <c:pt idx="68">
                  <c:v>21800</c:v>
                </c:pt>
                <c:pt idx="69">
                  <c:v>21900</c:v>
                </c:pt>
                <c:pt idx="70">
                  <c:v>22000</c:v>
                </c:pt>
                <c:pt idx="71">
                  <c:v>22100</c:v>
                </c:pt>
                <c:pt idx="72">
                  <c:v>22200</c:v>
                </c:pt>
                <c:pt idx="73">
                  <c:v>22300</c:v>
                </c:pt>
                <c:pt idx="74">
                  <c:v>22400</c:v>
                </c:pt>
                <c:pt idx="75">
                  <c:v>22500</c:v>
                </c:pt>
                <c:pt idx="76">
                  <c:v>22600</c:v>
                </c:pt>
                <c:pt idx="77">
                  <c:v>22700</c:v>
                </c:pt>
                <c:pt idx="78">
                  <c:v>22800</c:v>
                </c:pt>
                <c:pt idx="79">
                  <c:v>22900</c:v>
                </c:pt>
                <c:pt idx="80">
                  <c:v>23000</c:v>
                </c:pt>
                <c:pt idx="81">
                  <c:v>23100</c:v>
                </c:pt>
                <c:pt idx="82">
                  <c:v>23200</c:v>
                </c:pt>
                <c:pt idx="83">
                  <c:v>23300</c:v>
                </c:pt>
                <c:pt idx="84">
                  <c:v>23400</c:v>
                </c:pt>
                <c:pt idx="85">
                  <c:v>23500</c:v>
                </c:pt>
                <c:pt idx="86">
                  <c:v>23600</c:v>
                </c:pt>
                <c:pt idx="87">
                  <c:v>23700</c:v>
                </c:pt>
                <c:pt idx="88">
                  <c:v>23800</c:v>
                </c:pt>
                <c:pt idx="89">
                  <c:v>23900</c:v>
                </c:pt>
                <c:pt idx="90">
                  <c:v>24000</c:v>
                </c:pt>
                <c:pt idx="91">
                  <c:v>24100</c:v>
                </c:pt>
                <c:pt idx="92">
                  <c:v>24200</c:v>
                </c:pt>
                <c:pt idx="93">
                  <c:v>24300</c:v>
                </c:pt>
                <c:pt idx="94">
                  <c:v>24400</c:v>
                </c:pt>
                <c:pt idx="95">
                  <c:v>24500</c:v>
                </c:pt>
                <c:pt idx="96">
                  <c:v>24600</c:v>
                </c:pt>
                <c:pt idx="97">
                  <c:v>24700</c:v>
                </c:pt>
                <c:pt idx="98">
                  <c:v>24800</c:v>
                </c:pt>
                <c:pt idx="99">
                  <c:v>24900</c:v>
                </c:pt>
                <c:pt idx="100">
                  <c:v>25000</c:v>
                </c:pt>
                <c:pt idx="101">
                  <c:v>25100</c:v>
                </c:pt>
                <c:pt idx="102">
                  <c:v>25200</c:v>
                </c:pt>
                <c:pt idx="103">
                  <c:v>25300</c:v>
                </c:pt>
                <c:pt idx="104">
                  <c:v>25400</c:v>
                </c:pt>
                <c:pt idx="105">
                  <c:v>25500</c:v>
                </c:pt>
                <c:pt idx="106">
                  <c:v>25600</c:v>
                </c:pt>
                <c:pt idx="107">
                  <c:v>25700</c:v>
                </c:pt>
                <c:pt idx="108">
                  <c:v>25800</c:v>
                </c:pt>
                <c:pt idx="109">
                  <c:v>25900</c:v>
                </c:pt>
                <c:pt idx="110">
                  <c:v>26000</c:v>
                </c:pt>
                <c:pt idx="111">
                  <c:v>26100</c:v>
                </c:pt>
                <c:pt idx="112">
                  <c:v>26200</c:v>
                </c:pt>
                <c:pt idx="113">
                  <c:v>26300</c:v>
                </c:pt>
                <c:pt idx="114">
                  <c:v>26400</c:v>
                </c:pt>
                <c:pt idx="115">
                  <c:v>26500</c:v>
                </c:pt>
                <c:pt idx="116">
                  <c:v>26600</c:v>
                </c:pt>
                <c:pt idx="117">
                  <c:v>26700</c:v>
                </c:pt>
                <c:pt idx="118">
                  <c:v>26800</c:v>
                </c:pt>
                <c:pt idx="119">
                  <c:v>26900</c:v>
                </c:pt>
                <c:pt idx="120">
                  <c:v>27000</c:v>
                </c:pt>
                <c:pt idx="121">
                  <c:v>27100</c:v>
                </c:pt>
                <c:pt idx="122">
                  <c:v>27200</c:v>
                </c:pt>
                <c:pt idx="123">
                  <c:v>27300</c:v>
                </c:pt>
                <c:pt idx="124">
                  <c:v>27400</c:v>
                </c:pt>
                <c:pt idx="125">
                  <c:v>27500</c:v>
                </c:pt>
                <c:pt idx="126">
                  <c:v>27600</c:v>
                </c:pt>
                <c:pt idx="127">
                  <c:v>27700</c:v>
                </c:pt>
                <c:pt idx="128">
                  <c:v>27800</c:v>
                </c:pt>
                <c:pt idx="129">
                  <c:v>27900</c:v>
                </c:pt>
                <c:pt idx="130">
                  <c:v>28000</c:v>
                </c:pt>
              </c:numCache>
            </c:numRef>
          </c:xVal>
          <c:yVal>
            <c:numRef>
              <c:f>Sheet1!$P$208:$P$338</c:f>
              <c:numCache>
                <c:formatCode>General</c:formatCode>
                <c:ptCount val="131"/>
                <c:pt idx="0">
                  <c:v>0.87778203499999996</c:v>
                </c:pt>
                <c:pt idx="1">
                  <c:v>0.87806450400000002</c:v>
                </c:pt>
                <c:pt idx="2">
                  <c:v>0.87834798599999997</c:v>
                </c:pt>
                <c:pt idx="3">
                  <c:v>0.87863334100000001</c:v>
                </c:pt>
                <c:pt idx="4">
                  <c:v>0.87891732199999995</c:v>
                </c:pt>
                <c:pt idx="5">
                  <c:v>0.87920631500000002</c:v>
                </c:pt>
                <c:pt idx="6">
                  <c:v>0.87948478799999996</c:v>
                </c:pt>
                <c:pt idx="7">
                  <c:v>0.87976992499999995</c:v>
                </c:pt>
                <c:pt idx="8">
                  <c:v>0.88005204500000001</c:v>
                </c:pt>
                <c:pt idx="9">
                  <c:v>0.88033516300000003</c:v>
                </c:pt>
                <c:pt idx="10">
                  <c:v>0.88062469700000001</c:v>
                </c:pt>
                <c:pt idx="11">
                  <c:v>0.88089948399999995</c:v>
                </c:pt>
                <c:pt idx="12">
                  <c:v>0.88117719900000002</c:v>
                </c:pt>
                <c:pt idx="13">
                  <c:v>0.88146246299999997</c:v>
                </c:pt>
                <c:pt idx="14">
                  <c:v>0.88173695200000002</c:v>
                </c:pt>
                <c:pt idx="15">
                  <c:v>0.88201993999999995</c:v>
                </c:pt>
                <c:pt idx="16">
                  <c:v>0.88229940500000004</c:v>
                </c:pt>
                <c:pt idx="17">
                  <c:v>0.88258265800000002</c:v>
                </c:pt>
                <c:pt idx="18">
                  <c:v>0.88285895000000003</c:v>
                </c:pt>
                <c:pt idx="19">
                  <c:v>0.88313777999999998</c:v>
                </c:pt>
                <c:pt idx="20">
                  <c:v>0.88341805200000001</c:v>
                </c:pt>
                <c:pt idx="21">
                  <c:v>0.88370156600000005</c:v>
                </c:pt>
                <c:pt idx="22">
                  <c:v>0.88397524400000005</c:v>
                </c:pt>
                <c:pt idx="23">
                  <c:v>0.88424763100000003</c:v>
                </c:pt>
                <c:pt idx="24">
                  <c:v>0.88452815399999996</c:v>
                </c:pt>
                <c:pt idx="25">
                  <c:v>0.88480607</c:v>
                </c:pt>
                <c:pt idx="26">
                  <c:v>0.88507957500000001</c:v>
                </c:pt>
                <c:pt idx="27">
                  <c:v>0.88536029199999999</c:v>
                </c:pt>
                <c:pt idx="28">
                  <c:v>0.88563500699999997</c:v>
                </c:pt>
                <c:pt idx="29">
                  <c:v>0.885913336</c:v>
                </c:pt>
                <c:pt idx="30">
                  <c:v>0.88619012799999997</c:v>
                </c:pt>
                <c:pt idx="31">
                  <c:v>0.88646411300000005</c:v>
                </c:pt>
                <c:pt idx="32">
                  <c:v>0.88674942800000001</c:v>
                </c:pt>
                <c:pt idx="33">
                  <c:v>0.88701650899999995</c:v>
                </c:pt>
                <c:pt idx="34">
                  <c:v>0.88729319299999998</c:v>
                </c:pt>
                <c:pt idx="35">
                  <c:v>0.88756648800000004</c:v>
                </c:pt>
                <c:pt idx="36">
                  <c:v>0.88784392999999995</c:v>
                </c:pt>
                <c:pt idx="37">
                  <c:v>0.88810959899999997</c:v>
                </c:pt>
                <c:pt idx="38">
                  <c:v>0.88838864799999995</c:v>
                </c:pt>
                <c:pt idx="39">
                  <c:v>0.88867492400000003</c:v>
                </c:pt>
                <c:pt idx="40">
                  <c:v>0.88894136000000001</c:v>
                </c:pt>
                <c:pt idx="41">
                  <c:v>0.889214477</c:v>
                </c:pt>
                <c:pt idx="42">
                  <c:v>0.88948855699999996</c:v>
                </c:pt>
                <c:pt idx="43">
                  <c:v>0.88975569600000004</c:v>
                </c:pt>
                <c:pt idx="44">
                  <c:v>0.89003426600000002</c:v>
                </c:pt>
                <c:pt idx="45">
                  <c:v>0.89031184900000004</c:v>
                </c:pt>
                <c:pt idx="46">
                  <c:v>0.89057908799999996</c:v>
                </c:pt>
                <c:pt idx="47">
                  <c:v>0.89085471100000002</c:v>
                </c:pt>
                <c:pt idx="48">
                  <c:v>0.89113370800000002</c:v>
                </c:pt>
                <c:pt idx="49">
                  <c:v>0.89139718400000001</c:v>
                </c:pt>
                <c:pt idx="50">
                  <c:v>0.89167726199999997</c:v>
                </c:pt>
                <c:pt idx="51">
                  <c:v>0.89194966799999997</c:v>
                </c:pt>
                <c:pt idx="52">
                  <c:v>0.89222141499999996</c:v>
                </c:pt>
                <c:pt idx="53">
                  <c:v>0.89248545199999996</c:v>
                </c:pt>
                <c:pt idx="54">
                  <c:v>0.89276001599999999</c:v>
                </c:pt>
                <c:pt idx="55">
                  <c:v>0.89303839100000004</c:v>
                </c:pt>
                <c:pt idx="56">
                  <c:v>0.89329468300000003</c:v>
                </c:pt>
                <c:pt idx="57">
                  <c:v>0.893573968</c:v>
                </c:pt>
                <c:pt idx="58">
                  <c:v>0.89384858</c:v>
                </c:pt>
                <c:pt idx="59">
                  <c:v>0.89411641500000005</c:v>
                </c:pt>
                <c:pt idx="60">
                  <c:v>0.894388933</c:v>
                </c:pt>
                <c:pt idx="61">
                  <c:v>0.89465834</c:v>
                </c:pt>
                <c:pt idx="62">
                  <c:v>0.89493379299999998</c:v>
                </c:pt>
                <c:pt idx="63">
                  <c:v>0.89519912300000004</c:v>
                </c:pt>
                <c:pt idx="64">
                  <c:v>0.89546955500000003</c:v>
                </c:pt>
                <c:pt idx="65">
                  <c:v>0.89573024000000001</c:v>
                </c:pt>
                <c:pt idx="66">
                  <c:v>0.89601345300000002</c:v>
                </c:pt>
                <c:pt idx="67">
                  <c:v>0.89628422900000004</c:v>
                </c:pt>
                <c:pt idx="68">
                  <c:v>0.89655075799999995</c:v>
                </c:pt>
                <c:pt idx="69">
                  <c:v>0.89681998900000004</c:v>
                </c:pt>
                <c:pt idx="70">
                  <c:v>0.89707648200000001</c:v>
                </c:pt>
                <c:pt idx="71">
                  <c:v>0.89735992399999998</c:v>
                </c:pt>
                <c:pt idx="72">
                  <c:v>0.89762800899999995</c:v>
                </c:pt>
                <c:pt idx="73">
                  <c:v>0.89791053600000004</c:v>
                </c:pt>
                <c:pt idx="74">
                  <c:v>0.89816284800000001</c:v>
                </c:pt>
                <c:pt idx="75">
                  <c:v>0.89843640800000002</c:v>
                </c:pt>
                <c:pt idx="76">
                  <c:v>0.89870607499999999</c:v>
                </c:pt>
                <c:pt idx="77">
                  <c:v>0.89896639899999997</c:v>
                </c:pt>
                <c:pt idx="78">
                  <c:v>0.89924590500000001</c:v>
                </c:pt>
                <c:pt idx="79">
                  <c:v>0.89951462299999996</c:v>
                </c:pt>
                <c:pt idx="80">
                  <c:v>0.89977878899999997</c:v>
                </c:pt>
                <c:pt idx="81">
                  <c:v>0.90005103900000005</c:v>
                </c:pt>
                <c:pt idx="82">
                  <c:v>0.900320491</c:v>
                </c:pt>
                <c:pt idx="83">
                  <c:v>0.90058902799999996</c:v>
                </c:pt>
                <c:pt idx="84">
                  <c:v>0.900858088</c:v>
                </c:pt>
                <c:pt idx="85">
                  <c:v>0.90112864599999998</c:v>
                </c:pt>
                <c:pt idx="86">
                  <c:v>0.90139617000000005</c:v>
                </c:pt>
                <c:pt idx="87">
                  <c:v>0.90166789999999997</c:v>
                </c:pt>
                <c:pt idx="88">
                  <c:v>0.90193215500000001</c:v>
                </c:pt>
                <c:pt idx="89">
                  <c:v>0.90219985700000005</c:v>
                </c:pt>
                <c:pt idx="90">
                  <c:v>0.90246887499999995</c:v>
                </c:pt>
                <c:pt idx="91">
                  <c:v>0.90274049499999998</c:v>
                </c:pt>
                <c:pt idx="92">
                  <c:v>0.903005956</c:v>
                </c:pt>
                <c:pt idx="93">
                  <c:v>0.90327355499999995</c:v>
                </c:pt>
                <c:pt idx="94">
                  <c:v>0.903543294</c:v>
                </c:pt>
                <c:pt idx="95">
                  <c:v>0.90381147500000003</c:v>
                </c:pt>
                <c:pt idx="96">
                  <c:v>0.90408068900000005</c:v>
                </c:pt>
                <c:pt idx="97">
                  <c:v>0.90434643400000003</c:v>
                </c:pt>
                <c:pt idx="98">
                  <c:v>0.90461364899999996</c:v>
                </c:pt>
                <c:pt idx="99">
                  <c:v>0.90488204100000003</c:v>
                </c:pt>
                <c:pt idx="100">
                  <c:v>0.90514601100000003</c:v>
                </c:pt>
                <c:pt idx="101">
                  <c:v>0.90541956599999995</c:v>
                </c:pt>
                <c:pt idx="102">
                  <c:v>0.90568669999999996</c:v>
                </c:pt>
                <c:pt idx="103">
                  <c:v>0.90595679600000001</c:v>
                </c:pt>
                <c:pt idx="104">
                  <c:v>0.90622250299999996</c:v>
                </c:pt>
                <c:pt idx="105">
                  <c:v>0.90649047500000002</c:v>
                </c:pt>
                <c:pt idx="106">
                  <c:v>0.90675191899999996</c:v>
                </c:pt>
                <c:pt idx="107">
                  <c:v>0.90702542600000002</c:v>
                </c:pt>
                <c:pt idx="108">
                  <c:v>0.90729294400000005</c:v>
                </c:pt>
                <c:pt idx="109">
                  <c:v>0.90756214899999998</c:v>
                </c:pt>
                <c:pt idx="110">
                  <c:v>0.90782953200000005</c:v>
                </c:pt>
                <c:pt idx="111">
                  <c:v>0.90809453500000004</c:v>
                </c:pt>
                <c:pt idx="112">
                  <c:v>0.90836569300000003</c:v>
                </c:pt>
                <c:pt idx="113">
                  <c:v>0.90863031000000005</c:v>
                </c:pt>
                <c:pt idx="114">
                  <c:v>0.90890160799999997</c:v>
                </c:pt>
                <c:pt idx="115">
                  <c:v>0.90917989300000002</c:v>
                </c:pt>
                <c:pt idx="116">
                  <c:v>0.90941998300000004</c:v>
                </c:pt>
                <c:pt idx="117">
                  <c:v>0.90970339099999997</c:v>
                </c:pt>
                <c:pt idx="118">
                  <c:v>0.90997081099999999</c:v>
                </c:pt>
                <c:pt idx="119">
                  <c:v>0.91023832999999998</c:v>
                </c:pt>
                <c:pt idx="120">
                  <c:v>0.91050618699999997</c:v>
                </c:pt>
                <c:pt idx="121">
                  <c:v>0.91077487000000001</c:v>
                </c:pt>
                <c:pt idx="122">
                  <c:v>0.91104111099999996</c:v>
                </c:pt>
                <c:pt idx="123">
                  <c:v>0.91130760899999996</c:v>
                </c:pt>
                <c:pt idx="124">
                  <c:v>0.91157638399999996</c:v>
                </c:pt>
                <c:pt idx="125">
                  <c:v>0.91184328800000003</c:v>
                </c:pt>
                <c:pt idx="126">
                  <c:v>0.91211382799999996</c:v>
                </c:pt>
                <c:pt idx="127">
                  <c:v>0.91237933199999999</c:v>
                </c:pt>
                <c:pt idx="128">
                  <c:v>0.91263386300000005</c:v>
                </c:pt>
                <c:pt idx="129">
                  <c:v>0.91291887299999996</c:v>
                </c:pt>
                <c:pt idx="130">
                  <c:v>0.91317875900000001</c:v>
                </c:pt>
              </c:numCache>
            </c:numRef>
          </c:yVal>
          <c:smooth val="0"/>
        </c:ser>
        <c:ser>
          <c:idx val="2"/>
          <c:order val="1"/>
          <c:tx>
            <c:v>SS3</c:v>
          </c:tx>
          <c:spPr>
            <a:ln w="28575">
              <a:noFill/>
            </a:ln>
          </c:spPr>
          <c:xVal>
            <c:numRef>
              <c:f>Sheet1!$M$209:$M$313</c:f>
              <c:numCache>
                <c:formatCode>General</c:formatCode>
                <c:ptCount val="105"/>
                <c:pt idx="0">
                  <c:v>17600</c:v>
                </c:pt>
                <c:pt idx="1">
                  <c:v>17700</c:v>
                </c:pt>
                <c:pt idx="2">
                  <c:v>17800</c:v>
                </c:pt>
                <c:pt idx="3">
                  <c:v>17900</c:v>
                </c:pt>
                <c:pt idx="4">
                  <c:v>18000</c:v>
                </c:pt>
                <c:pt idx="5">
                  <c:v>18100</c:v>
                </c:pt>
                <c:pt idx="6">
                  <c:v>18200</c:v>
                </c:pt>
                <c:pt idx="7">
                  <c:v>18300</c:v>
                </c:pt>
                <c:pt idx="8">
                  <c:v>18400</c:v>
                </c:pt>
                <c:pt idx="9">
                  <c:v>18500</c:v>
                </c:pt>
                <c:pt idx="10">
                  <c:v>18600</c:v>
                </c:pt>
                <c:pt idx="11">
                  <c:v>18700</c:v>
                </c:pt>
                <c:pt idx="12">
                  <c:v>18800</c:v>
                </c:pt>
                <c:pt idx="13">
                  <c:v>18900</c:v>
                </c:pt>
                <c:pt idx="14">
                  <c:v>19000</c:v>
                </c:pt>
                <c:pt idx="15">
                  <c:v>19100</c:v>
                </c:pt>
                <c:pt idx="16">
                  <c:v>19200</c:v>
                </c:pt>
                <c:pt idx="17">
                  <c:v>19300</c:v>
                </c:pt>
                <c:pt idx="18">
                  <c:v>19400</c:v>
                </c:pt>
                <c:pt idx="19">
                  <c:v>19500</c:v>
                </c:pt>
                <c:pt idx="20">
                  <c:v>19600</c:v>
                </c:pt>
                <c:pt idx="21">
                  <c:v>19700</c:v>
                </c:pt>
                <c:pt idx="22">
                  <c:v>19800</c:v>
                </c:pt>
                <c:pt idx="23">
                  <c:v>19900</c:v>
                </c:pt>
                <c:pt idx="24">
                  <c:v>20000</c:v>
                </c:pt>
                <c:pt idx="25">
                  <c:v>20100</c:v>
                </c:pt>
                <c:pt idx="26">
                  <c:v>20200</c:v>
                </c:pt>
                <c:pt idx="27">
                  <c:v>20300</c:v>
                </c:pt>
                <c:pt idx="28">
                  <c:v>20400</c:v>
                </c:pt>
                <c:pt idx="29">
                  <c:v>20500</c:v>
                </c:pt>
                <c:pt idx="30">
                  <c:v>20600</c:v>
                </c:pt>
                <c:pt idx="31">
                  <c:v>20700</c:v>
                </c:pt>
                <c:pt idx="32">
                  <c:v>20800</c:v>
                </c:pt>
                <c:pt idx="33">
                  <c:v>20900</c:v>
                </c:pt>
                <c:pt idx="34">
                  <c:v>21000</c:v>
                </c:pt>
                <c:pt idx="35">
                  <c:v>21100</c:v>
                </c:pt>
                <c:pt idx="36">
                  <c:v>21200</c:v>
                </c:pt>
                <c:pt idx="37">
                  <c:v>21300</c:v>
                </c:pt>
                <c:pt idx="38">
                  <c:v>21400</c:v>
                </c:pt>
                <c:pt idx="39">
                  <c:v>21500</c:v>
                </c:pt>
                <c:pt idx="40">
                  <c:v>21600</c:v>
                </c:pt>
                <c:pt idx="41">
                  <c:v>21700</c:v>
                </c:pt>
                <c:pt idx="42">
                  <c:v>21800</c:v>
                </c:pt>
                <c:pt idx="43">
                  <c:v>21900</c:v>
                </c:pt>
                <c:pt idx="44">
                  <c:v>22000</c:v>
                </c:pt>
                <c:pt idx="45">
                  <c:v>22100</c:v>
                </c:pt>
                <c:pt idx="46">
                  <c:v>22200</c:v>
                </c:pt>
                <c:pt idx="47">
                  <c:v>22300</c:v>
                </c:pt>
                <c:pt idx="48">
                  <c:v>22400</c:v>
                </c:pt>
                <c:pt idx="49">
                  <c:v>22500</c:v>
                </c:pt>
                <c:pt idx="50">
                  <c:v>22600</c:v>
                </c:pt>
                <c:pt idx="51">
                  <c:v>22700</c:v>
                </c:pt>
                <c:pt idx="52">
                  <c:v>22800</c:v>
                </c:pt>
                <c:pt idx="53">
                  <c:v>22900</c:v>
                </c:pt>
                <c:pt idx="54">
                  <c:v>23000</c:v>
                </c:pt>
                <c:pt idx="55">
                  <c:v>23100</c:v>
                </c:pt>
                <c:pt idx="56">
                  <c:v>23200</c:v>
                </c:pt>
                <c:pt idx="57">
                  <c:v>23300</c:v>
                </c:pt>
                <c:pt idx="58">
                  <c:v>23400</c:v>
                </c:pt>
                <c:pt idx="59">
                  <c:v>23500</c:v>
                </c:pt>
                <c:pt idx="60">
                  <c:v>23600</c:v>
                </c:pt>
                <c:pt idx="61">
                  <c:v>23700</c:v>
                </c:pt>
                <c:pt idx="62">
                  <c:v>23800</c:v>
                </c:pt>
                <c:pt idx="63">
                  <c:v>23900</c:v>
                </c:pt>
                <c:pt idx="64">
                  <c:v>24000</c:v>
                </c:pt>
                <c:pt idx="65">
                  <c:v>24100</c:v>
                </c:pt>
                <c:pt idx="66">
                  <c:v>24200</c:v>
                </c:pt>
                <c:pt idx="67">
                  <c:v>24300</c:v>
                </c:pt>
                <c:pt idx="68">
                  <c:v>24400</c:v>
                </c:pt>
                <c:pt idx="69">
                  <c:v>24500</c:v>
                </c:pt>
                <c:pt idx="70">
                  <c:v>24600</c:v>
                </c:pt>
                <c:pt idx="71">
                  <c:v>24700</c:v>
                </c:pt>
                <c:pt idx="72">
                  <c:v>24800</c:v>
                </c:pt>
                <c:pt idx="73">
                  <c:v>24900</c:v>
                </c:pt>
                <c:pt idx="74">
                  <c:v>25000</c:v>
                </c:pt>
                <c:pt idx="75">
                  <c:v>25100</c:v>
                </c:pt>
                <c:pt idx="76">
                  <c:v>25200</c:v>
                </c:pt>
                <c:pt idx="77">
                  <c:v>25300</c:v>
                </c:pt>
                <c:pt idx="78">
                  <c:v>25400</c:v>
                </c:pt>
                <c:pt idx="79">
                  <c:v>25500</c:v>
                </c:pt>
                <c:pt idx="80">
                  <c:v>25600</c:v>
                </c:pt>
                <c:pt idx="81">
                  <c:v>25700</c:v>
                </c:pt>
                <c:pt idx="82">
                  <c:v>25800</c:v>
                </c:pt>
                <c:pt idx="83">
                  <c:v>25900</c:v>
                </c:pt>
                <c:pt idx="84">
                  <c:v>26000</c:v>
                </c:pt>
                <c:pt idx="85">
                  <c:v>26100</c:v>
                </c:pt>
                <c:pt idx="86">
                  <c:v>26200</c:v>
                </c:pt>
                <c:pt idx="87">
                  <c:v>26300</c:v>
                </c:pt>
                <c:pt idx="88">
                  <c:v>26400</c:v>
                </c:pt>
                <c:pt idx="89">
                  <c:v>26500</c:v>
                </c:pt>
                <c:pt idx="90">
                  <c:v>26600</c:v>
                </c:pt>
                <c:pt idx="91">
                  <c:v>26700</c:v>
                </c:pt>
                <c:pt idx="92">
                  <c:v>26800</c:v>
                </c:pt>
                <c:pt idx="93">
                  <c:v>26900</c:v>
                </c:pt>
                <c:pt idx="94">
                  <c:v>27000</c:v>
                </c:pt>
                <c:pt idx="95">
                  <c:v>27100</c:v>
                </c:pt>
                <c:pt idx="96">
                  <c:v>27200</c:v>
                </c:pt>
                <c:pt idx="97">
                  <c:v>27300</c:v>
                </c:pt>
                <c:pt idx="98">
                  <c:v>27400</c:v>
                </c:pt>
                <c:pt idx="99">
                  <c:v>27500</c:v>
                </c:pt>
                <c:pt idx="100">
                  <c:v>27600</c:v>
                </c:pt>
                <c:pt idx="101">
                  <c:v>27700</c:v>
                </c:pt>
                <c:pt idx="102">
                  <c:v>27800</c:v>
                </c:pt>
                <c:pt idx="103">
                  <c:v>27900</c:v>
                </c:pt>
                <c:pt idx="104">
                  <c:v>28000</c:v>
                </c:pt>
              </c:numCache>
            </c:numRef>
          </c:xVal>
          <c:yVal>
            <c:numRef>
              <c:f>Sheet1!$N$209:$N$313</c:f>
              <c:numCache>
                <c:formatCode>General</c:formatCode>
                <c:ptCount val="105"/>
                <c:pt idx="0">
                  <c:v>0.95596384599999995</c:v>
                </c:pt>
                <c:pt idx="1">
                  <c:v>0.95596223999999996</c:v>
                </c:pt>
                <c:pt idx="2">
                  <c:v>0.95596057700000003</c:v>
                </c:pt>
                <c:pt idx="3">
                  <c:v>0.95595887099999999</c:v>
                </c:pt>
                <c:pt idx="4">
                  <c:v>0.955957108</c:v>
                </c:pt>
                <c:pt idx="5">
                  <c:v>0.95595529400000001</c:v>
                </c:pt>
                <c:pt idx="6">
                  <c:v>0.95595343300000002</c:v>
                </c:pt>
                <c:pt idx="7">
                  <c:v>0.95595151899999997</c:v>
                </c:pt>
                <c:pt idx="8">
                  <c:v>0.95594955800000003</c:v>
                </c:pt>
                <c:pt idx="9">
                  <c:v>0.95594754900000001</c:v>
                </c:pt>
                <c:pt idx="10">
                  <c:v>0.95594547900000004</c:v>
                </c:pt>
                <c:pt idx="11">
                  <c:v>0.95594337799999995</c:v>
                </c:pt>
                <c:pt idx="12">
                  <c:v>0.95594121700000001</c:v>
                </c:pt>
                <c:pt idx="13">
                  <c:v>0.955939027</c:v>
                </c:pt>
                <c:pt idx="14">
                  <c:v>0.955936754</c:v>
                </c:pt>
                <c:pt idx="15">
                  <c:v>0.95593444800000005</c:v>
                </c:pt>
                <c:pt idx="16">
                  <c:v>0.95593207099999999</c:v>
                </c:pt>
                <c:pt idx="17">
                  <c:v>0.95592968300000003</c:v>
                </c:pt>
                <c:pt idx="18">
                  <c:v>0.95592724100000004</c:v>
                </c:pt>
                <c:pt idx="19">
                  <c:v>0.95592474999999999</c:v>
                </c:pt>
                <c:pt idx="20">
                  <c:v>0.95592217599999996</c:v>
                </c:pt>
                <c:pt idx="21">
                  <c:v>0.95591955500000003</c:v>
                </c:pt>
                <c:pt idx="22">
                  <c:v>0.95591688500000005</c:v>
                </c:pt>
                <c:pt idx="23">
                  <c:v>0.95591417700000003</c:v>
                </c:pt>
                <c:pt idx="24">
                  <c:v>0.95591141099999999</c:v>
                </c:pt>
                <c:pt idx="25">
                  <c:v>0.95590859100000003</c:v>
                </c:pt>
                <c:pt idx="26">
                  <c:v>0.95590570900000005</c:v>
                </c:pt>
                <c:pt idx="27">
                  <c:v>0.95590274500000005</c:v>
                </c:pt>
                <c:pt idx="28">
                  <c:v>0.95589979999999997</c:v>
                </c:pt>
                <c:pt idx="29">
                  <c:v>0.95589674999999996</c:v>
                </c:pt>
                <c:pt idx="30">
                  <c:v>0.95589363900000002</c:v>
                </c:pt>
                <c:pt idx="31">
                  <c:v>0.95589051800000002</c:v>
                </c:pt>
                <c:pt idx="32">
                  <c:v>0.95588730399999999</c:v>
                </c:pt>
                <c:pt idx="33">
                  <c:v>0.95588402800000005</c:v>
                </c:pt>
                <c:pt idx="34">
                  <c:v>0.95588069200000003</c:v>
                </c:pt>
                <c:pt idx="35">
                  <c:v>0.95587732299999995</c:v>
                </c:pt>
                <c:pt idx="36">
                  <c:v>0.95587388600000001</c:v>
                </c:pt>
                <c:pt idx="37">
                  <c:v>0.95587037500000005</c:v>
                </c:pt>
                <c:pt idx="38">
                  <c:v>0.95586681699999998</c:v>
                </c:pt>
                <c:pt idx="39">
                  <c:v>0.95586317600000004</c:v>
                </c:pt>
                <c:pt idx="40">
                  <c:v>0.955859495</c:v>
                </c:pt>
                <c:pt idx="41">
                  <c:v>0.95585571000000003</c:v>
                </c:pt>
                <c:pt idx="42">
                  <c:v>0.95585194799999995</c:v>
                </c:pt>
                <c:pt idx="43">
                  <c:v>0.955848068</c:v>
                </c:pt>
                <c:pt idx="44">
                  <c:v>0.95584411800000002</c:v>
                </c:pt>
                <c:pt idx="45">
                  <c:v>0.95584011999999996</c:v>
                </c:pt>
                <c:pt idx="46">
                  <c:v>0.95583601900000004</c:v>
                </c:pt>
                <c:pt idx="47">
                  <c:v>0.955831918</c:v>
                </c:pt>
                <c:pt idx="48">
                  <c:v>0.95582772599999999</c:v>
                </c:pt>
                <c:pt idx="49">
                  <c:v>0.95582344900000005</c:v>
                </c:pt>
                <c:pt idx="50">
                  <c:v>0.95581907399999999</c:v>
                </c:pt>
                <c:pt idx="51">
                  <c:v>0.95581469299999999</c:v>
                </c:pt>
                <c:pt idx="52">
                  <c:v>0.95581025900000005</c:v>
                </c:pt>
                <c:pt idx="53">
                  <c:v>0.95580568300000002</c:v>
                </c:pt>
                <c:pt idx="54">
                  <c:v>0.955801122</c:v>
                </c:pt>
                <c:pt idx="55">
                  <c:v>0.95579645999999996</c:v>
                </c:pt>
                <c:pt idx="56">
                  <c:v>0.95579169500000005</c:v>
                </c:pt>
                <c:pt idx="57">
                  <c:v>0.95578687699999998</c:v>
                </c:pt>
                <c:pt idx="58">
                  <c:v>0.95578198999999997</c:v>
                </c:pt>
                <c:pt idx="59">
                  <c:v>0.95577694999999996</c:v>
                </c:pt>
                <c:pt idx="60">
                  <c:v>0.95577197400000002</c:v>
                </c:pt>
                <c:pt idx="61">
                  <c:v>0.955766856</c:v>
                </c:pt>
                <c:pt idx="62">
                  <c:v>0.95576171899999995</c:v>
                </c:pt>
                <c:pt idx="63">
                  <c:v>0.95575642400000005</c:v>
                </c:pt>
                <c:pt idx="64">
                  <c:v>0.95575116800000004</c:v>
                </c:pt>
                <c:pt idx="65">
                  <c:v>0.95574574300000004</c:v>
                </c:pt>
                <c:pt idx="66">
                  <c:v>0.95574031400000004</c:v>
                </c:pt>
                <c:pt idx="67">
                  <c:v>0.95573479800000005</c:v>
                </c:pt>
                <c:pt idx="68">
                  <c:v>0.95572906899999999</c:v>
                </c:pt>
                <c:pt idx="69">
                  <c:v>0.955723459</c:v>
                </c:pt>
                <c:pt idx="70">
                  <c:v>0.95571769699999998</c:v>
                </c:pt>
                <c:pt idx="71">
                  <c:v>0.95571183500000001</c:v>
                </c:pt>
                <c:pt idx="72">
                  <c:v>0.95570588599999995</c:v>
                </c:pt>
                <c:pt idx="73">
                  <c:v>0.95569993099999995</c:v>
                </c:pt>
                <c:pt idx="74">
                  <c:v>0.95569389000000005</c:v>
                </c:pt>
                <c:pt idx="75">
                  <c:v>0.95568774899999998</c:v>
                </c:pt>
                <c:pt idx="76">
                  <c:v>0.95568152699999998</c:v>
                </c:pt>
                <c:pt idx="77">
                  <c:v>0.95567521600000005</c:v>
                </c:pt>
                <c:pt idx="78">
                  <c:v>0.95566885300000004</c:v>
                </c:pt>
                <c:pt idx="79">
                  <c:v>0.95566229700000005</c:v>
                </c:pt>
                <c:pt idx="80">
                  <c:v>0.95565588700000004</c:v>
                </c:pt>
                <c:pt idx="81">
                  <c:v>0.95564917999999999</c:v>
                </c:pt>
                <c:pt idx="82">
                  <c:v>0.95564255200000003</c:v>
                </c:pt>
                <c:pt idx="83">
                  <c:v>0.95563584400000001</c:v>
                </c:pt>
                <c:pt idx="84">
                  <c:v>0.95562889299999998</c:v>
                </c:pt>
                <c:pt idx="85">
                  <c:v>0.95562197199999999</c:v>
                </c:pt>
                <c:pt idx="86">
                  <c:v>0.955614941</c:v>
                </c:pt>
                <c:pt idx="87">
                  <c:v>0.95560789000000002</c:v>
                </c:pt>
                <c:pt idx="88">
                  <c:v>0.95560070100000005</c:v>
                </c:pt>
                <c:pt idx="89">
                  <c:v>0.95559342000000003</c:v>
                </c:pt>
                <c:pt idx="90">
                  <c:v>0.955586084</c:v>
                </c:pt>
                <c:pt idx="91">
                  <c:v>0.95557868199999996</c:v>
                </c:pt>
                <c:pt idx="92">
                  <c:v>0.95557115199999998</c:v>
                </c:pt>
                <c:pt idx="93">
                  <c:v>0.95556357599999997</c:v>
                </c:pt>
                <c:pt idx="94">
                  <c:v>0.95555592199999995</c:v>
                </c:pt>
                <c:pt idx="95">
                  <c:v>0.95554816399999998</c:v>
                </c:pt>
                <c:pt idx="96">
                  <c:v>0.95554036200000003</c:v>
                </c:pt>
                <c:pt idx="97">
                  <c:v>0.95553239800000001</c:v>
                </c:pt>
                <c:pt idx="98">
                  <c:v>0.955524441</c:v>
                </c:pt>
                <c:pt idx="99">
                  <c:v>0.95551633199999997</c:v>
                </c:pt>
                <c:pt idx="100">
                  <c:v>0.95550816400000005</c:v>
                </c:pt>
                <c:pt idx="101">
                  <c:v>0.95549994199999999</c:v>
                </c:pt>
                <c:pt idx="102">
                  <c:v>0.95549157600000001</c:v>
                </c:pt>
                <c:pt idx="103">
                  <c:v>0.95548315699999997</c:v>
                </c:pt>
                <c:pt idx="104">
                  <c:v>0.95547469100000004</c:v>
                </c:pt>
              </c:numCache>
            </c:numRef>
          </c:yVal>
          <c:smooth val="0"/>
        </c:ser>
        <c:ser>
          <c:idx val="1"/>
          <c:order val="2"/>
          <c:tx>
            <c:v>SS2</c:v>
          </c:tx>
          <c:spPr>
            <a:ln w="28575">
              <a:noFill/>
            </a:ln>
          </c:spPr>
          <c:xVal>
            <c:numRef>
              <c:f>Sheet1!$Q$209:$Q$290</c:f>
              <c:numCache>
                <c:formatCode>General</c:formatCode>
                <c:ptCount val="82"/>
                <c:pt idx="0">
                  <c:v>19500</c:v>
                </c:pt>
                <c:pt idx="1">
                  <c:v>20000</c:v>
                </c:pt>
                <c:pt idx="2">
                  <c:v>20100</c:v>
                </c:pt>
                <c:pt idx="3">
                  <c:v>20200</c:v>
                </c:pt>
                <c:pt idx="4">
                  <c:v>20300</c:v>
                </c:pt>
                <c:pt idx="5">
                  <c:v>20400</c:v>
                </c:pt>
                <c:pt idx="6">
                  <c:v>20500</c:v>
                </c:pt>
                <c:pt idx="7">
                  <c:v>20600</c:v>
                </c:pt>
                <c:pt idx="8">
                  <c:v>20700</c:v>
                </c:pt>
                <c:pt idx="9">
                  <c:v>20800</c:v>
                </c:pt>
                <c:pt idx="10">
                  <c:v>20900</c:v>
                </c:pt>
                <c:pt idx="11">
                  <c:v>21000</c:v>
                </c:pt>
                <c:pt idx="12">
                  <c:v>21100</c:v>
                </c:pt>
                <c:pt idx="13">
                  <c:v>21200</c:v>
                </c:pt>
                <c:pt idx="14">
                  <c:v>21300</c:v>
                </c:pt>
                <c:pt idx="15">
                  <c:v>21400</c:v>
                </c:pt>
                <c:pt idx="16">
                  <c:v>21500</c:v>
                </c:pt>
                <c:pt idx="17">
                  <c:v>21600</c:v>
                </c:pt>
                <c:pt idx="18">
                  <c:v>21700</c:v>
                </c:pt>
                <c:pt idx="19">
                  <c:v>21800</c:v>
                </c:pt>
                <c:pt idx="20">
                  <c:v>21900</c:v>
                </c:pt>
                <c:pt idx="21">
                  <c:v>22000</c:v>
                </c:pt>
                <c:pt idx="22">
                  <c:v>22100</c:v>
                </c:pt>
                <c:pt idx="23">
                  <c:v>22200</c:v>
                </c:pt>
                <c:pt idx="24">
                  <c:v>22300</c:v>
                </c:pt>
                <c:pt idx="25">
                  <c:v>22400</c:v>
                </c:pt>
                <c:pt idx="26">
                  <c:v>22500</c:v>
                </c:pt>
                <c:pt idx="27">
                  <c:v>22600</c:v>
                </c:pt>
                <c:pt idx="28">
                  <c:v>22700</c:v>
                </c:pt>
                <c:pt idx="29">
                  <c:v>22800</c:v>
                </c:pt>
                <c:pt idx="30">
                  <c:v>22900</c:v>
                </c:pt>
                <c:pt idx="31">
                  <c:v>23000</c:v>
                </c:pt>
                <c:pt idx="32">
                  <c:v>23100</c:v>
                </c:pt>
                <c:pt idx="33">
                  <c:v>23200</c:v>
                </c:pt>
                <c:pt idx="34">
                  <c:v>23300</c:v>
                </c:pt>
                <c:pt idx="35">
                  <c:v>23400</c:v>
                </c:pt>
                <c:pt idx="36">
                  <c:v>23500</c:v>
                </c:pt>
                <c:pt idx="37">
                  <c:v>23600</c:v>
                </c:pt>
                <c:pt idx="38">
                  <c:v>23700</c:v>
                </c:pt>
                <c:pt idx="39">
                  <c:v>23800</c:v>
                </c:pt>
                <c:pt idx="40">
                  <c:v>23900</c:v>
                </c:pt>
                <c:pt idx="41">
                  <c:v>24000</c:v>
                </c:pt>
                <c:pt idx="42">
                  <c:v>24100</c:v>
                </c:pt>
                <c:pt idx="43">
                  <c:v>24200</c:v>
                </c:pt>
                <c:pt idx="44">
                  <c:v>24300</c:v>
                </c:pt>
                <c:pt idx="45">
                  <c:v>24400</c:v>
                </c:pt>
                <c:pt idx="46">
                  <c:v>24500</c:v>
                </c:pt>
                <c:pt idx="47">
                  <c:v>24600</c:v>
                </c:pt>
                <c:pt idx="48">
                  <c:v>24700</c:v>
                </c:pt>
                <c:pt idx="49">
                  <c:v>24800</c:v>
                </c:pt>
                <c:pt idx="50">
                  <c:v>24900</c:v>
                </c:pt>
                <c:pt idx="51">
                  <c:v>25000</c:v>
                </c:pt>
                <c:pt idx="52">
                  <c:v>25100</c:v>
                </c:pt>
                <c:pt idx="53">
                  <c:v>25200</c:v>
                </c:pt>
                <c:pt idx="54">
                  <c:v>25300</c:v>
                </c:pt>
                <c:pt idx="55">
                  <c:v>25400</c:v>
                </c:pt>
                <c:pt idx="56">
                  <c:v>25500</c:v>
                </c:pt>
                <c:pt idx="57">
                  <c:v>25600</c:v>
                </c:pt>
                <c:pt idx="58">
                  <c:v>25700</c:v>
                </c:pt>
                <c:pt idx="59">
                  <c:v>25800</c:v>
                </c:pt>
                <c:pt idx="60">
                  <c:v>25900</c:v>
                </c:pt>
                <c:pt idx="61">
                  <c:v>26000</c:v>
                </c:pt>
                <c:pt idx="62">
                  <c:v>26100</c:v>
                </c:pt>
                <c:pt idx="63">
                  <c:v>26200</c:v>
                </c:pt>
                <c:pt idx="64">
                  <c:v>26300</c:v>
                </c:pt>
                <c:pt idx="65">
                  <c:v>26400</c:v>
                </c:pt>
                <c:pt idx="66">
                  <c:v>26500</c:v>
                </c:pt>
                <c:pt idx="67">
                  <c:v>26600</c:v>
                </c:pt>
                <c:pt idx="68">
                  <c:v>26700</c:v>
                </c:pt>
                <c:pt idx="69">
                  <c:v>26800</c:v>
                </c:pt>
                <c:pt idx="70">
                  <c:v>26900</c:v>
                </c:pt>
                <c:pt idx="71">
                  <c:v>27000</c:v>
                </c:pt>
                <c:pt idx="72">
                  <c:v>27100</c:v>
                </c:pt>
                <c:pt idx="73">
                  <c:v>27200</c:v>
                </c:pt>
                <c:pt idx="74">
                  <c:v>27300</c:v>
                </c:pt>
                <c:pt idx="75">
                  <c:v>27400</c:v>
                </c:pt>
                <c:pt idx="76">
                  <c:v>27500</c:v>
                </c:pt>
                <c:pt idx="77">
                  <c:v>27600</c:v>
                </c:pt>
                <c:pt idx="78">
                  <c:v>27700</c:v>
                </c:pt>
                <c:pt idx="79">
                  <c:v>27800</c:v>
                </c:pt>
                <c:pt idx="80">
                  <c:v>27900</c:v>
                </c:pt>
                <c:pt idx="81">
                  <c:v>28000</c:v>
                </c:pt>
              </c:numCache>
            </c:numRef>
          </c:xVal>
          <c:yVal>
            <c:numRef>
              <c:f>Sheet1!$R$209:$R$290</c:f>
              <c:numCache>
                <c:formatCode>General</c:formatCode>
                <c:ptCount val="82"/>
                <c:pt idx="0">
                  <c:v>0.95597293900000002</c:v>
                </c:pt>
                <c:pt idx="1">
                  <c:v>0.95597293999999999</c:v>
                </c:pt>
                <c:pt idx="2">
                  <c:v>0.95597293999999999</c:v>
                </c:pt>
                <c:pt idx="3">
                  <c:v>0.95597293999999999</c:v>
                </c:pt>
                <c:pt idx="4">
                  <c:v>0.95597293999999999</c:v>
                </c:pt>
                <c:pt idx="5">
                  <c:v>0.95597293999999999</c:v>
                </c:pt>
                <c:pt idx="6">
                  <c:v>0.95597293999999999</c:v>
                </c:pt>
                <c:pt idx="7">
                  <c:v>0.95597293999999999</c:v>
                </c:pt>
                <c:pt idx="8">
                  <c:v>0.95597293999999999</c:v>
                </c:pt>
                <c:pt idx="9">
                  <c:v>0.95597293999999999</c:v>
                </c:pt>
                <c:pt idx="10">
                  <c:v>0.95597293999999999</c:v>
                </c:pt>
                <c:pt idx="11">
                  <c:v>0.95597293999999999</c:v>
                </c:pt>
                <c:pt idx="12">
                  <c:v>0.95597294099999996</c:v>
                </c:pt>
                <c:pt idx="13">
                  <c:v>0.95597294099999996</c:v>
                </c:pt>
                <c:pt idx="14">
                  <c:v>0.95597294099999996</c:v>
                </c:pt>
                <c:pt idx="15">
                  <c:v>0.95597294099999996</c:v>
                </c:pt>
                <c:pt idx="16">
                  <c:v>0.95597294099999996</c:v>
                </c:pt>
                <c:pt idx="17">
                  <c:v>0.95597294099999996</c:v>
                </c:pt>
                <c:pt idx="18">
                  <c:v>0.95597294099999996</c:v>
                </c:pt>
                <c:pt idx="19">
                  <c:v>0.95597294099999996</c:v>
                </c:pt>
                <c:pt idx="20">
                  <c:v>0.95597294099999996</c:v>
                </c:pt>
                <c:pt idx="21">
                  <c:v>0.95597294099999996</c:v>
                </c:pt>
                <c:pt idx="22">
                  <c:v>0.95597294099999996</c:v>
                </c:pt>
                <c:pt idx="23">
                  <c:v>0.95597294099999996</c:v>
                </c:pt>
                <c:pt idx="24">
                  <c:v>0.95597294099999996</c:v>
                </c:pt>
                <c:pt idx="25">
                  <c:v>0.95597294099999996</c:v>
                </c:pt>
                <c:pt idx="26">
                  <c:v>0.95597294099999996</c:v>
                </c:pt>
                <c:pt idx="27">
                  <c:v>0.95597294099999996</c:v>
                </c:pt>
                <c:pt idx="28">
                  <c:v>0.95597294099999996</c:v>
                </c:pt>
                <c:pt idx="29">
                  <c:v>0.95597294099999996</c:v>
                </c:pt>
                <c:pt idx="30">
                  <c:v>0.95597294099999996</c:v>
                </c:pt>
                <c:pt idx="31">
                  <c:v>0.95597294099999996</c:v>
                </c:pt>
                <c:pt idx="32">
                  <c:v>0.95597294099999996</c:v>
                </c:pt>
                <c:pt idx="33">
                  <c:v>0.95597294099999996</c:v>
                </c:pt>
                <c:pt idx="34">
                  <c:v>0.95597294099999996</c:v>
                </c:pt>
                <c:pt idx="35">
                  <c:v>0.95597294099999996</c:v>
                </c:pt>
                <c:pt idx="36">
                  <c:v>0.95597294099999996</c:v>
                </c:pt>
                <c:pt idx="37">
                  <c:v>0.95597294099999996</c:v>
                </c:pt>
                <c:pt idx="38">
                  <c:v>0.95597294099999996</c:v>
                </c:pt>
                <c:pt idx="39">
                  <c:v>0.95597294099999996</c:v>
                </c:pt>
                <c:pt idx="40">
                  <c:v>0.95597294099999996</c:v>
                </c:pt>
                <c:pt idx="41">
                  <c:v>0.95597294099999996</c:v>
                </c:pt>
                <c:pt idx="42">
                  <c:v>0.95597294099999996</c:v>
                </c:pt>
                <c:pt idx="43">
                  <c:v>0.95597294099999996</c:v>
                </c:pt>
                <c:pt idx="44">
                  <c:v>0.95597294099999996</c:v>
                </c:pt>
                <c:pt idx="45">
                  <c:v>0.95597294099999996</c:v>
                </c:pt>
                <c:pt idx="46">
                  <c:v>0.95597294099999996</c:v>
                </c:pt>
                <c:pt idx="47">
                  <c:v>0.95597294099999996</c:v>
                </c:pt>
                <c:pt idx="48">
                  <c:v>0.95597294099999996</c:v>
                </c:pt>
                <c:pt idx="49">
                  <c:v>0.95597294099999996</c:v>
                </c:pt>
                <c:pt idx="50">
                  <c:v>0.95597294099999996</c:v>
                </c:pt>
                <c:pt idx="51">
                  <c:v>0.95597294099999996</c:v>
                </c:pt>
                <c:pt idx="52">
                  <c:v>0.95597294099999996</c:v>
                </c:pt>
                <c:pt idx="53">
                  <c:v>0.95597294099999996</c:v>
                </c:pt>
                <c:pt idx="54">
                  <c:v>0.95597293999999999</c:v>
                </c:pt>
                <c:pt idx="55">
                  <c:v>0.95597293999999999</c:v>
                </c:pt>
                <c:pt idx="56">
                  <c:v>0.95597293999999999</c:v>
                </c:pt>
                <c:pt idx="57">
                  <c:v>0.95597293999999999</c:v>
                </c:pt>
                <c:pt idx="58">
                  <c:v>0.95597293999999999</c:v>
                </c:pt>
                <c:pt idx="59">
                  <c:v>0.95597293999999999</c:v>
                </c:pt>
                <c:pt idx="60">
                  <c:v>0.95597293999999999</c:v>
                </c:pt>
                <c:pt idx="61">
                  <c:v>0.95597293999999999</c:v>
                </c:pt>
                <c:pt idx="62">
                  <c:v>0.95597293999999999</c:v>
                </c:pt>
                <c:pt idx="63">
                  <c:v>0.95597293999999999</c:v>
                </c:pt>
                <c:pt idx="64">
                  <c:v>0.95597293999999999</c:v>
                </c:pt>
                <c:pt idx="65">
                  <c:v>0.95597293999999999</c:v>
                </c:pt>
                <c:pt idx="66">
                  <c:v>0.95597293999999999</c:v>
                </c:pt>
                <c:pt idx="67">
                  <c:v>0.95597293999999999</c:v>
                </c:pt>
                <c:pt idx="68">
                  <c:v>0.95597293999999999</c:v>
                </c:pt>
                <c:pt idx="69">
                  <c:v>0.95597293999999999</c:v>
                </c:pt>
                <c:pt idx="70">
                  <c:v>0.95597293999999999</c:v>
                </c:pt>
                <c:pt idx="71">
                  <c:v>0.95597293999999999</c:v>
                </c:pt>
                <c:pt idx="72">
                  <c:v>0.95597293999999999</c:v>
                </c:pt>
                <c:pt idx="73">
                  <c:v>0.95597293999999999</c:v>
                </c:pt>
                <c:pt idx="74">
                  <c:v>0.95597293999999999</c:v>
                </c:pt>
                <c:pt idx="75">
                  <c:v>0.95597293999999999</c:v>
                </c:pt>
                <c:pt idx="76">
                  <c:v>0.95597293999999999</c:v>
                </c:pt>
                <c:pt idx="77">
                  <c:v>0.95597293999999999</c:v>
                </c:pt>
                <c:pt idx="78">
                  <c:v>0.95597293999999999</c:v>
                </c:pt>
                <c:pt idx="79">
                  <c:v>0.95597293900000002</c:v>
                </c:pt>
                <c:pt idx="80">
                  <c:v>0.95597293900000002</c:v>
                </c:pt>
                <c:pt idx="81">
                  <c:v>0.95597293900000002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955840"/>
        <c:axId val="77957760"/>
      </c:scatterChart>
      <c:valAx>
        <c:axId val="77955840"/>
        <c:scaling>
          <c:orientation val="minMax"/>
          <c:max val="28000"/>
          <c:min val="130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IBA REF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7957760"/>
        <c:crosses val="autoZero"/>
        <c:crossBetween val="midCat"/>
      </c:valAx>
      <c:valAx>
        <c:axId val="779577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</a:t>
                </a:r>
                <a:r>
                  <a:rPr lang="en-US" baseline="0"/>
                  <a:t> </a:t>
                </a:r>
                <a:r>
                  <a:rPr lang="en-US"/>
                  <a:t>HAC in the bottom stream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795584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14050688458895"/>
          <c:y val="7.1248397975183828E-2"/>
          <c:w val="0.6850033364473509"/>
          <c:h val="0.75410440547874591"/>
        </c:manualLayout>
      </c:layout>
      <c:scatterChart>
        <c:scatterStyle val="lineMarker"/>
        <c:varyColors val="0"/>
        <c:ser>
          <c:idx val="0"/>
          <c:order val="0"/>
          <c:tx>
            <c:v>SS1</c:v>
          </c:tx>
          <c:spPr>
            <a:ln w="28575">
              <a:noFill/>
            </a:ln>
          </c:spPr>
          <c:xVal>
            <c:numRef>
              <c:f>Sheet1!$E$14:$E$39</c:f>
              <c:numCache>
                <c:formatCode>General</c:formatCode>
                <c:ptCount val="26"/>
                <c:pt idx="0">
                  <c:v>0.1</c:v>
                </c:pt>
                <c:pt idx="1">
                  <c:v>0.11</c:v>
                </c:pt>
                <c:pt idx="2">
                  <c:v>0.12</c:v>
                </c:pt>
                <c:pt idx="3">
                  <c:v>0.13</c:v>
                </c:pt>
                <c:pt idx="4">
                  <c:v>0.14000000000000001</c:v>
                </c:pt>
                <c:pt idx="5">
                  <c:v>0.15</c:v>
                </c:pt>
                <c:pt idx="6">
                  <c:v>0.16</c:v>
                </c:pt>
                <c:pt idx="7">
                  <c:v>0.17</c:v>
                </c:pt>
                <c:pt idx="8">
                  <c:v>0.18</c:v>
                </c:pt>
                <c:pt idx="9">
                  <c:v>0.19</c:v>
                </c:pt>
                <c:pt idx="10">
                  <c:v>0.2</c:v>
                </c:pt>
                <c:pt idx="11">
                  <c:v>0.21</c:v>
                </c:pt>
                <c:pt idx="12">
                  <c:v>0.22</c:v>
                </c:pt>
                <c:pt idx="13">
                  <c:v>0.23</c:v>
                </c:pt>
                <c:pt idx="14">
                  <c:v>0.24</c:v>
                </c:pt>
                <c:pt idx="15">
                  <c:v>0.25</c:v>
                </c:pt>
                <c:pt idx="16">
                  <c:v>0.26</c:v>
                </c:pt>
                <c:pt idx="17">
                  <c:v>0.27</c:v>
                </c:pt>
                <c:pt idx="18">
                  <c:v>0.28000000000000003</c:v>
                </c:pt>
                <c:pt idx="19">
                  <c:v>0.28999999999999998</c:v>
                </c:pt>
                <c:pt idx="20">
                  <c:v>0.3</c:v>
                </c:pt>
                <c:pt idx="21">
                  <c:v>0.31</c:v>
                </c:pt>
                <c:pt idx="22">
                  <c:v>0.32</c:v>
                </c:pt>
                <c:pt idx="23">
                  <c:v>0.33</c:v>
                </c:pt>
                <c:pt idx="24">
                  <c:v>0.34</c:v>
                </c:pt>
                <c:pt idx="25">
                  <c:v>0.35</c:v>
                </c:pt>
              </c:numCache>
            </c:numRef>
          </c:xVal>
          <c:yVal>
            <c:numRef>
              <c:f>Sheet1!$F$14:$F$39</c:f>
              <c:numCache>
                <c:formatCode>General</c:formatCode>
                <c:ptCount val="26"/>
                <c:pt idx="0">
                  <c:v>0.88574579399999998</c:v>
                </c:pt>
                <c:pt idx="1">
                  <c:v>0.88642508799999997</c:v>
                </c:pt>
                <c:pt idx="2">
                  <c:v>0.88712517599999996</c:v>
                </c:pt>
                <c:pt idx="3">
                  <c:v>0.887851206</c:v>
                </c:pt>
                <c:pt idx="4">
                  <c:v>0.88860112599999996</c:v>
                </c:pt>
                <c:pt idx="5">
                  <c:v>0.88938446500000001</c:v>
                </c:pt>
                <c:pt idx="6">
                  <c:v>0.890169196</c:v>
                </c:pt>
                <c:pt idx="7">
                  <c:v>0.89100400400000002</c:v>
                </c:pt>
                <c:pt idx="8">
                  <c:v>0.89187295200000005</c:v>
                </c:pt>
                <c:pt idx="9">
                  <c:v>0.89276066600000004</c:v>
                </c:pt>
                <c:pt idx="10">
                  <c:v>0.89368745100000002</c:v>
                </c:pt>
                <c:pt idx="11">
                  <c:v>0.89464845299999995</c:v>
                </c:pt>
                <c:pt idx="12">
                  <c:v>0.89564928099999996</c:v>
                </c:pt>
                <c:pt idx="13">
                  <c:v>0.89667498800000001</c:v>
                </c:pt>
                <c:pt idx="14">
                  <c:v>0.89776290800000003</c:v>
                </c:pt>
                <c:pt idx="15">
                  <c:v>0.89884971000000002</c:v>
                </c:pt>
                <c:pt idx="16">
                  <c:v>0.90004428400000003</c:v>
                </c:pt>
                <c:pt idx="17">
                  <c:v>0.90124821300000002</c:v>
                </c:pt>
                <c:pt idx="18">
                  <c:v>0.90250268600000005</c:v>
                </c:pt>
                <c:pt idx="19">
                  <c:v>0.903786588</c:v>
                </c:pt>
                <c:pt idx="20">
                  <c:v>0.90507422199999998</c:v>
                </c:pt>
                <c:pt idx="21">
                  <c:v>0.90632371899999997</c:v>
                </c:pt>
                <c:pt idx="22">
                  <c:v>0.90749038100000001</c:v>
                </c:pt>
                <c:pt idx="23">
                  <c:v>0.90868339899999995</c:v>
                </c:pt>
                <c:pt idx="24">
                  <c:v>0.90986650099999999</c:v>
                </c:pt>
                <c:pt idx="25">
                  <c:v>0.91106191000000003</c:v>
                </c:pt>
              </c:numCache>
            </c:numRef>
          </c:yVal>
          <c:smooth val="0"/>
        </c:ser>
        <c:ser>
          <c:idx val="1"/>
          <c:order val="1"/>
          <c:tx>
            <c:v>SS2</c:v>
          </c:tx>
          <c:spPr>
            <a:ln w="28575">
              <a:noFill/>
            </a:ln>
          </c:spPr>
          <c:xVal>
            <c:numRef>
              <c:f>Sheet1!$H$14:$H$26</c:f>
              <c:numCache>
                <c:formatCode>General</c:formatCode>
                <c:ptCount val="13"/>
                <c:pt idx="0">
                  <c:v>0.1</c:v>
                </c:pt>
                <c:pt idx="1">
                  <c:v>0.11</c:v>
                </c:pt>
                <c:pt idx="2">
                  <c:v>0.12</c:v>
                </c:pt>
                <c:pt idx="3">
                  <c:v>0.13</c:v>
                </c:pt>
                <c:pt idx="4">
                  <c:v>0.14000000000000001</c:v>
                </c:pt>
                <c:pt idx="5">
                  <c:v>0.15</c:v>
                </c:pt>
                <c:pt idx="6">
                  <c:v>0.16</c:v>
                </c:pt>
                <c:pt idx="7">
                  <c:v>0.17</c:v>
                </c:pt>
                <c:pt idx="8">
                  <c:v>0.18</c:v>
                </c:pt>
                <c:pt idx="9">
                  <c:v>0.19</c:v>
                </c:pt>
                <c:pt idx="10">
                  <c:v>0.2</c:v>
                </c:pt>
                <c:pt idx="11">
                  <c:v>0.21</c:v>
                </c:pt>
                <c:pt idx="12">
                  <c:v>0.22</c:v>
                </c:pt>
              </c:numCache>
            </c:numRef>
          </c:xVal>
          <c:yVal>
            <c:numRef>
              <c:f>Sheet1!$I$14:$I$26</c:f>
              <c:numCache>
                <c:formatCode>General</c:formatCode>
                <c:ptCount val="13"/>
                <c:pt idx="0">
                  <c:v>0.95597275100000001</c:v>
                </c:pt>
                <c:pt idx="1">
                  <c:v>0.95597289699999999</c:v>
                </c:pt>
                <c:pt idx="2">
                  <c:v>0.95597292599999995</c:v>
                </c:pt>
                <c:pt idx="3">
                  <c:v>0.95597293500000002</c:v>
                </c:pt>
                <c:pt idx="4">
                  <c:v>0.95597293800000005</c:v>
                </c:pt>
                <c:pt idx="5">
                  <c:v>0.95597293900000002</c:v>
                </c:pt>
                <c:pt idx="6">
                  <c:v>0.95597293999999999</c:v>
                </c:pt>
                <c:pt idx="7">
                  <c:v>0.95597294099999996</c:v>
                </c:pt>
                <c:pt idx="8">
                  <c:v>0.95597294099999996</c:v>
                </c:pt>
                <c:pt idx="9">
                  <c:v>0.95597294099999996</c:v>
                </c:pt>
                <c:pt idx="10">
                  <c:v>0.95597294099999996</c:v>
                </c:pt>
                <c:pt idx="11">
                  <c:v>0.95597294099999996</c:v>
                </c:pt>
                <c:pt idx="12">
                  <c:v>0.95597294099999996</c:v>
                </c:pt>
              </c:numCache>
            </c:numRef>
          </c:yVal>
          <c:smooth val="0"/>
        </c:ser>
        <c:ser>
          <c:idx val="2"/>
          <c:order val="2"/>
          <c:tx>
            <c:v>SS3</c:v>
          </c:tx>
          <c:spPr>
            <a:ln w="28575">
              <a:noFill/>
            </a:ln>
          </c:spPr>
          <c:xVal>
            <c:numRef>
              <c:f>Sheet1!$B$14:$B$39</c:f>
              <c:numCache>
                <c:formatCode>General</c:formatCode>
                <c:ptCount val="26"/>
                <c:pt idx="0">
                  <c:v>0.1</c:v>
                </c:pt>
                <c:pt idx="1">
                  <c:v>0.11</c:v>
                </c:pt>
                <c:pt idx="2">
                  <c:v>0.12</c:v>
                </c:pt>
                <c:pt idx="3">
                  <c:v>0.13</c:v>
                </c:pt>
                <c:pt idx="4">
                  <c:v>0.14000000000000001</c:v>
                </c:pt>
                <c:pt idx="5">
                  <c:v>0.15</c:v>
                </c:pt>
                <c:pt idx="6">
                  <c:v>0.16</c:v>
                </c:pt>
                <c:pt idx="7">
                  <c:v>0.17</c:v>
                </c:pt>
                <c:pt idx="8">
                  <c:v>0.18</c:v>
                </c:pt>
                <c:pt idx="9">
                  <c:v>0.19</c:v>
                </c:pt>
                <c:pt idx="10">
                  <c:v>0.2</c:v>
                </c:pt>
                <c:pt idx="11">
                  <c:v>0.21</c:v>
                </c:pt>
                <c:pt idx="12">
                  <c:v>0.22</c:v>
                </c:pt>
                <c:pt idx="13">
                  <c:v>0.23</c:v>
                </c:pt>
                <c:pt idx="14">
                  <c:v>0.24</c:v>
                </c:pt>
                <c:pt idx="15">
                  <c:v>0.25</c:v>
                </c:pt>
                <c:pt idx="16">
                  <c:v>0.26</c:v>
                </c:pt>
                <c:pt idx="17">
                  <c:v>0.27</c:v>
                </c:pt>
                <c:pt idx="18">
                  <c:v>0.28000000000000003</c:v>
                </c:pt>
                <c:pt idx="19">
                  <c:v>0.28999999999999998</c:v>
                </c:pt>
                <c:pt idx="20">
                  <c:v>0.3</c:v>
                </c:pt>
                <c:pt idx="21">
                  <c:v>0.31</c:v>
                </c:pt>
                <c:pt idx="22">
                  <c:v>0.32</c:v>
                </c:pt>
                <c:pt idx="23">
                  <c:v>0.33</c:v>
                </c:pt>
                <c:pt idx="24">
                  <c:v>0.34</c:v>
                </c:pt>
                <c:pt idx="25">
                  <c:v>0.35</c:v>
                </c:pt>
              </c:numCache>
            </c:numRef>
          </c:xVal>
          <c:yVal>
            <c:numRef>
              <c:f>Sheet1!$C$14:$C$39</c:f>
              <c:numCache>
                <c:formatCode>General</c:formatCode>
                <c:ptCount val="26"/>
                <c:pt idx="0">
                  <c:v>0.95593515900000003</c:v>
                </c:pt>
                <c:pt idx="1">
                  <c:v>0.95592672700000003</c:v>
                </c:pt>
                <c:pt idx="2">
                  <c:v>0.95591842400000004</c:v>
                </c:pt>
                <c:pt idx="3">
                  <c:v>0.95591013300000005</c:v>
                </c:pt>
                <c:pt idx="4">
                  <c:v>0.95590183200000001</c:v>
                </c:pt>
                <c:pt idx="5">
                  <c:v>0.95589346900000005</c:v>
                </c:pt>
                <c:pt idx="6">
                  <c:v>0.95588502200000003</c:v>
                </c:pt>
                <c:pt idx="7">
                  <c:v>0.95587644400000005</c:v>
                </c:pt>
                <c:pt idx="8">
                  <c:v>0.95586771699999995</c:v>
                </c:pt>
                <c:pt idx="9">
                  <c:v>0.95585884499999996</c:v>
                </c:pt>
                <c:pt idx="10">
                  <c:v>0.95584975900000002</c:v>
                </c:pt>
                <c:pt idx="11">
                  <c:v>0.95584050499999995</c:v>
                </c:pt>
                <c:pt idx="12">
                  <c:v>0.95583113600000003</c:v>
                </c:pt>
                <c:pt idx="13">
                  <c:v>0.95582156200000001</c:v>
                </c:pt>
                <c:pt idx="14">
                  <c:v>0.95581188100000003</c:v>
                </c:pt>
                <c:pt idx="15">
                  <c:v>0.955802174</c:v>
                </c:pt>
                <c:pt idx="16">
                  <c:v>0.95579234000000002</c:v>
                </c:pt>
                <c:pt idx="17">
                  <c:v>0.95578246</c:v>
                </c:pt>
                <c:pt idx="18">
                  <c:v>0.95577276799999999</c:v>
                </c:pt>
                <c:pt idx="19">
                  <c:v>0.95576330099999995</c:v>
                </c:pt>
                <c:pt idx="20">
                  <c:v>0.95575400399999999</c:v>
                </c:pt>
                <c:pt idx="21">
                  <c:v>0.95574519899999999</c:v>
                </c:pt>
                <c:pt idx="22">
                  <c:v>0.95573699099999998</c:v>
                </c:pt>
                <c:pt idx="23">
                  <c:v>0.95572956600000003</c:v>
                </c:pt>
                <c:pt idx="24">
                  <c:v>0.95572321000000005</c:v>
                </c:pt>
                <c:pt idx="25">
                  <c:v>0.95571825600000004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061952"/>
        <c:axId val="78063872"/>
      </c:scatterChart>
      <c:valAx>
        <c:axId val="780619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1" i="0" baseline="0">
                    <a:effectLst/>
                  </a:rPr>
                  <a:t>Water ref ratio</a:t>
                </a:r>
                <a:endParaRPr lang="en-US" sz="100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8063872"/>
        <c:crosses val="autoZero"/>
        <c:crossBetween val="midCat"/>
      </c:valAx>
      <c:valAx>
        <c:axId val="780638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1" i="0" baseline="0">
                    <a:effectLst/>
                  </a:rPr>
                  <a:t>% HAC in the bottom stream</a:t>
                </a:r>
                <a:endParaRPr lang="en-US" sz="100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806195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25163739147991"/>
          <c:y val="6.4643491615949747E-2"/>
          <c:w val="0.70614173228346455"/>
          <c:h val="0.74754461369184744"/>
        </c:manualLayout>
      </c:layout>
      <c:scatterChart>
        <c:scatterStyle val="lineMarker"/>
        <c:varyColors val="0"/>
        <c:ser>
          <c:idx val="0"/>
          <c:order val="0"/>
          <c:tx>
            <c:v>SS1</c:v>
          </c:tx>
          <c:spPr>
            <a:ln w="28575">
              <a:noFill/>
            </a:ln>
          </c:spPr>
          <c:xVal>
            <c:numRef>
              <c:f>Sheet1!$E$14:$E$39</c:f>
              <c:numCache>
                <c:formatCode>General</c:formatCode>
                <c:ptCount val="26"/>
                <c:pt idx="0">
                  <c:v>0.1</c:v>
                </c:pt>
                <c:pt idx="1">
                  <c:v>0.11</c:v>
                </c:pt>
                <c:pt idx="2">
                  <c:v>0.12</c:v>
                </c:pt>
                <c:pt idx="3">
                  <c:v>0.13</c:v>
                </c:pt>
                <c:pt idx="4">
                  <c:v>0.14000000000000001</c:v>
                </c:pt>
                <c:pt idx="5">
                  <c:v>0.15</c:v>
                </c:pt>
                <c:pt idx="6">
                  <c:v>0.16</c:v>
                </c:pt>
                <c:pt idx="7">
                  <c:v>0.17</c:v>
                </c:pt>
                <c:pt idx="8">
                  <c:v>0.18</c:v>
                </c:pt>
                <c:pt idx="9">
                  <c:v>0.19</c:v>
                </c:pt>
                <c:pt idx="10">
                  <c:v>0.2</c:v>
                </c:pt>
                <c:pt idx="11">
                  <c:v>0.21</c:v>
                </c:pt>
                <c:pt idx="12">
                  <c:v>0.22</c:v>
                </c:pt>
                <c:pt idx="13">
                  <c:v>0.23</c:v>
                </c:pt>
                <c:pt idx="14">
                  <c:v>0.24</c:v>
                </c:pt>
                <c:pt idx="15">
                  <c:v>0.25</c:v>
                </c:pt>
                <c:pt idx="16">
                  <c:v>0.26</c:v>
                </c:pt>
                <c:pt idx="17">
                  <c:v>0.27</c:v>
                </c:pt>
                <c:pt idx="18">
                  <c:v>0.28000000000000003</c:v>
                </c:pt>
                <c:pt idx="19">
                  <c:v>0.28999999999999998</c:v>
                </c:pt>
                <c:pt idx="20">
                  <c:v>0.3</c:v>
                </c:pt>
                <c:pt idx="21">
                  <c:v>0.31</c:v>
                </c:pt>
                <c:pt idx="22">
                  <c:v>0.32</c:v>
                </c:pt>
                <c:pt idx="23">
                  <c:v>0.33</c:v>
                </c:pt>
                <c:pt idx="24">
                  <c:v>0.34</c:v>
                </c:pt>
                <c:pt idx="25">
                  <c:v>0.35</c:v>
                </c:pt>
              </c:numCache>
            </c:numRef>
          </c:xVal>
          <c:yVal>
            <c:numRef>
              <c:f>Sheet1!$G$14:$G$39</c:f>
              <c:numCache>
                <c:formatCode>General</c:formatCode>
                <c:ptCount val="26"/>
                <c:pt idx="0">
                  <c:v>4.7182437000000004</c:v>
                </c:pt>
                <c:pt idx="1">
                  <c:v>4.7539340699999997</c:v>
                </c:pt>
                <c:pt idx="2">
                  <c:v>4.7907198299999996</c:v>
                </c:pt>
                <c:pt idx="3">
                  <c:v>4.8288718199999998</c:v>
                </c:pt>
                <c:pt idx="4">
                  <c:v>4.8682828599999999</c:v>
                </c:pt>
                <c:pt idx="5">
                  <c:v>4.9094547100000003</c:v>
                </c:pt>
                <c:pt idx="6">
                  <c:v>4.9507059299999998</c:v>
                </c:pt>
                <c:pt idx="7">
                  <c:v>4.9945955900000003</c:v>
                </c:pt>
                <c:pt idx="8">
                  <c:v>5.0402889499999999</c:v>
                </c:pt>
                <c:pt idx="9">
                  <c:v>5.0869813700000002</c:v>
                </c:pt>
                <c:pt idx="10">
                  <c:v>5.1357445200000003</c:v>
                </c:pt>
                <c:pt idx="11">
                  <c:v>5.1863293300000004</c:v>
                </c:pt>
                <c:pt idx="12">
                  <c:v>5.23903958</c:v>
                </c:pt>
                <c:pt idx="13">
                  <c:v>5.2931030100000003</c:v>
                </c:pt>
                <c:pt idx="14">
                  <c:v>5.3505060100000001</c:v>
                </c:pt>
                <c:pt idx="15">
                  <c:v>5.4079452200000002</c:v>
                </c:pt>
                <c:pt idx="16">
                  <c:v>5.4712244600000002</c:v>
                </c:pt>
                <c:pt idx="17">
                  <c:v>5.5352567400000003</c:v>
                </c:pt>
                <c:pt idx="18">
                  <c:v>5.6024428500000001</c:v>
                </c:pt>
                <c:pt idx="19">
                  <c:v>5.6721967900000001</c:v>
                </c:pt>
                <c:pt idx="20">
                  <c:v>5.7445995400000003</c:v>
                </c:pt>
                <c:pt idx="21">
                  <c:v>5.8207440400000001</c:v>
                </c:pt>
                <c:pt idx="22">
                  <c:v>5.8983157200000003</c:v>
                </c:pt>
                <c:pt idx="23">
                  <c:v>5.9803615800000003</c:v>
                </c:pt>
                <c:pt idx="24">
                  <c:v>6.0639724299999997</c:v>
                </c:pt>
                <c:pt idx="25">
                  <c:v>6.1508299299999996</c:v>
                </c:pt>
              </c:numCache>
            </c:numRef>
          </c:yVal>
          <c:smooth val="0"/>
        </c:ser>
        <c:ser>
          <c:idx val="1"/>
          <c:order val="1"/>
          <c:tx>
            <c:v>SS2</c:v>
          </c:tx>
          <c:spPr>
            <a:ln w="28575">
              <a:noFill/>
            </a:ln>
          </c:spPr>
          <c:xVal>
            <c:numRef>
              <c:f>Sheet1!$H$14:$H$26</c:f>
              <c:numCache>
                <c:formatCode>General</c:formatCode>
                <c:ptCount val="13"/>
                <c:pt idx="0">
                  <c:v>0.1</c:v>
                </c:pt>
                <c:pt idx="1">
                  <c:v>0.11</c:v>
                </c:pt>
                <c:pt idx="2">
                  <c:v>0.12</c:v>
                </c:pt>
                <c:pt idx="3">
                  <c:v>0.13</c:v>
                </c:pt>
                <c:pt idx="4">
                  <c:v>0.14000000000000001</c:v>
                </c:pt>
                <c:pt idx="5">
                  <c:v>0.15</c:v>
                </c:pt>
                <c:pt idx="6">
                  <c:v>0.16</c:v>
                </c:pt>
                <c:pt idx="7">
                  <c:v>0.17</c:v>
                </c:pt>
                <c:pt idx="8">
                  <c:v>0.18</c:v>
                </c:pt>
                <c:pt idx="9">
                  <c:v>0.19</c:v>
                </c:pt>
                <c:pt idx="10">
                  <c:v>0.2</c:v>
                </c:pt>
                <c:pt idx="11">
                  <c:v>0.21</c:v>
                </c:pt>
                <c:pt idx="12">
                  <c:v>0.22</c:v>
                </c:pt>
              </c:numCache>
            </c:numRef>
          </c:xVal>
          <c:yVal>
            <c:numRef>
              <c:f>Sheet1!$J$14:$J$26</c:f>
              <c:numCache>
                <c:formatCode>General</c:formatCode>
                <c:ptCount val="13"/>
                <c:pt idx="0">
                  <c:v>5.2829920000000001</c:v>
                </c:pt>
                <c:pt idx="1">
                  <c:v>5.3683921400000001</c:v>
                </c:pt>
                <c:pt idx="2">
                  <c:v>5.4541128600000004</c:v>
                </c:pt>
                <c:pt idx="3">
                  <c:v>5.5419347400000003</c:v>
                </c:pt>
                <c:pt idx="4">
                  <c:v>5.6318298100000002</c:v>
                </c:pt>
                <c:pt idx="5">
                  <c:v>5.7237673899999999</c:v>
                </c:pt>
                <c:pt idx="6">
                  <c:v>5.8173855000000003</c:v>
                </c:pt>
                <c:pt idx="7">
                  <c:v>5.9119969699999997</c:v>
                </c:pt>
                <c:pt idx="8">
                  <c:v>6.00696137</c:v>
                </c:pt>
                <c:pt idx="9">
                  <c:v>6.1013690399999998</c:v>
                </c:pt>
                <c:pt idx="10">
                  <c:v>6.1928449299999997</c:v>
                </c:pt>
                <c:pt idx="11">
                  <c:v>6.2859046599999999</c:v>
                </c:pt>
                <c:pt idx="12">
                  <c:v>6.3753016599999999</c:v>
                </c:pt>
              </c:numCache>
            </c:numRef>
          </c:yVal>
          <c:smooth val="0"/>
        </c:ser>
        <c:ser>
          <c:idx val="2"/>
          <c:order val="2"/>
          <c:tx>
            <c:v>SS3</c:v>
          </c:tx>
          <c:spPr>
            <a:ln w="28575">
              <a:noFill/>
            </a:ln>
          </c:spPr>
          <c:xVal>
            <c:numRef>
              <c:f>Sheet1!$B$14:$B$39</c:f>
              <c:numCache>
                <c:formatCode>General</c:formatCode>
                <c:ptCount val="26"/>
                <c:pt idx="0">
                  <c:v>0.1</c:v>
                </c:pt>
                <c:pt idx="1">
                  <c:v>0.11</c:v>
                </c:pt>
                <c:pt idx="2">
                  <c:v>0.12</c:v>
                </c:pt>
                <c:pt idx="3">
                  <c:v>0.13</c:v>
                </c:pt>
                <c:pt idx="4">
                  <c:v>0.14000000000000001</c:v>
                </c:pt>
                <c:pt idx="5">
                  <c:v>0.15</c:v>
                </c:pt>
                <c:pt idx="6">
                  <c:v>0.16</c:v>
                </c:pt>
                <c:pt idx="7">
                  <c:v>0.17</c:v>
                </c:pt>
                <c:pt idx="8">
                  <c:v>0.18</c:v>
                </c:pt>
                <c:pt idx="9">
                  <c:v>0.19</c:v>
                </c:pt>
                <c:pt idx="10">
                  <c:v>0.2</c:v>
                </c:pt>
                <c:pt idx="11">
                  <c:v>0.21</c:v>
                </c:pt>
                <c:pt idx="12">
                  <c:v>0.22</c:v>
                </c:pt>
                <c:pt idx="13">
                  <c:v>0.23</c:v>
                </c:pt>
                <c:pt idx="14">
                  <c:v>0.24</c:v>
                </c:pt>
                <c:pt idx="15">
                  <c:v>0.25</c:v>
                </c:pt>
                <c:pt idx="16">
                  <c:v>0.26</c:v>
                </c:pt>
                <c:pt idx="17">
                  <c:v>0.27</c:v>
                </c:pt>
                <c:pt idx="18">
                  <c:v>0.28000000000000003</c:v>
                </c:pt>
                <c:pt idx="19">
                  <c:v>0.28999999999999998</c:v>
                </c:pt>
                <c:pt idx="20">
                  <c:v>0.3</c:v>
                </c:pt>
                <c:pt idx="21">
                  <c:v>0.31</c:v>
                </c:pt>
                <c:pt idx="22">
                  <c:v>0.32</c:v>
                </c:pt>
                <c:pt idx="23">
                  <c:v>0.33</c:v>
                </c:pt>
                <c:pt idx="24">
                  <c:v>0.34</c:v>
                </c:pt>
                <c:pt idx="25">
                  <c:v>0.35</c:v>
                </c:pt>
              </c:numCache>
            </c:numRef>
          </c:xVal>
          <c:yVal>
            <c:numRef>
              <c:f>Sheet1!$D$14:$D$39</c:f>
              <c:numCache>
                <c:formatCode>General</c:formatCode>
                <c:ptCount val="26"/>
                <c:pt idx="0">
                  <c:v>5.3207408300000001</c:v>
                </c:pt>
                <c:pt idx="1">
                  <c:v>5.3597280999999999</c:v>
                </c:pt>
                <c:pt idx="2">
                  <c:v>5.3999080900000003</c:v>
                </c:pt>
                <c:pt idx="3">
                  <c:v>5.4414848100000004</c:v>
                </c:pt>
                <c:pt idx="4">
                  <c:v>5.4842861000000003</c:v>
                </c:pt>
                <c:pt idx="5">
                  <c:v>5.5283751199999998</c:v>
                </c:pt>
                <c:pt idx="6">
                  <c:v>5.5737681500000003</c:v>
                </c:pt>
                <c:pt idx="7">
                  <c:v>5.6204923300000003</c:v>
                </c:pt>
                <c:pt idx="8">
                  <c:v>5.6685851100000004</c:v>
                </c:pt>
                <c:pt idx="9">
                  <c:v>5.7180770799999996</c:v>
                </c:pt>
                <c:pt idx="10">
                  <c:v>5.7690199099999999</c:v>
                </c:pt>
                <c:pt idx="11">
                  <c:v>5.8214746999999996</c:v>
                </c:pt>
                <c:pt idx="12">
                  <c:v>5.8754122999999998</c:v>
                </c:pt>
                <c:pt idx="13">
                  <c:v>5.9308792500000003</c:v>
                </c:pt>
                <c:pt idx="14">
                  <c:v>5.9881104299999999</c:v>
                </c:pt>
                <c:pt idx="15">
                  <c:v>6.0469659800000004</c:v>
                </c:pt>
                <c:pt idx="16">
                  <c:v>6.1076798400000003</c:v>
                </c:pt>
                <c:pt idx="17">
                  <c:v>6.1702184400000002</c:v>
                </c:pt>
                <c:pt idx="18">
                  <c:v>6.2346192599999997</c:v>
                </c:pt>
                <c:pt idx="19">
                  <c:v>6.3008924799999999</c:v>
                </c:pt>
                <c:pt idx="20">
                  <c:v>6.3693921299999996</c:v>
                </c:pt>
                <c:pt idx="21">
                  <c:v>6.43994994</c:v>
                </c:pt>
                <c:pt idx="22">
                  <c:v>6.5126872599999999</c:v>
                </c:pt>
                <c:pt idx="23">
                  <c:v>6.58779483</c:v>
                </c:pt>
                <c:pt idx="24">
                  <c:v>6.66525078</c:v>
                </c:pt>
                <c:pt idx="25">
                  <c:v>6.7452227200000001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094336"/>
        <c:axId val="78096256"/>
      </c:scatterChart>
      <c:valAx>
        <c:axId val="78094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1" i="0" baseline="0">
                    <a:effectLst/>
                  </a:rPr>
                  <a:t>Water ref ratio</a:t>
                </a:r>
                <a:endParaRPr lang="en-US" sz="100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8096256"/>
        <c:crosses val="autoZero"/>
        <c:crossBetween val="midCat"/>
      </c:valAx>
      <c:valAx>
        <c:axId val="780962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1" i="0" baseline="0">
                    <a:effectLst/>
                  </a:rPr>
                  <a:t>reboiler duty</a:t>
                </a:r>
                <a:endParaRPr lang="en-US" sz="100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809433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0.43934</cdr:x>
      <cdr:y>0.93056</cdr:y>
    </cdr:from>
    <cdr:to>
      <cdr:x>0.57261</cdr:x>
      <cdr:y>1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2023533" y="2559580"/>
          <a:ext cx="613833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0.37111</cdr:x>
      <cdr:y>0.91353</cdr:y>
    </cdr:from>
    <cdr:to>
      <cdr:x>0.57437</cdr:x>
      <cdr:y>0.97941</cdr:y>
    </cdr:to>
    <cdr:sp macro="" textlink="">
      <cdr:nvSpPr>
        <cdr:cNvPr id="5" name="TextBox 3"/>
        <cdr:cNvSpPr txBox="1"/>
      </cdr:nvSpPr>
      <cdr:spPr>
        <a:xfrm xmlns:a="http://schemas.openxmlformats.org/drawingml/2006/main">
          <a:off x="1642533" y="2347913"/>
          <a:ext cx="899583" cy="1693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0.43934</cdr:x>
      <cdr:y>0.93056</cdr:y>
    </cdr:from>
    <cdr:to>
      <cdr:x>0.57261</cdr:x>
      <cdr:y>1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2023533" y="2559580"/>
          <a:ext cx="613833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0.37111</cdr:x>
      <cdr:y>0.91353</cdr:y>
    </cdr:from>
    <cdr:to>
      <cdr:x>0.57437</cdr:x>
      <cdr:y>0.97941</cdr:y>
    </cdr:to>
    <cdr:sp macro="" textlink="">
      <cdr:nvSpPr>
        <cdr:cNvPr id="7" name="TextBox 3"/>
        <cdr:cNvSpPr txBox="1"/>
      </cdr:nvSpPr>
      <cdr:spPr>
        <a:xfrm xmlns:a="http://schemas.openxmlformats.org/drawingml/2006/main">
          <a:off x="1642533" y="2347913"/>
          <a:ext cx="899583" cy="1693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0.43934</cdr:x>
      <cdr:y>0.93056</cdr:y>
    </cdr:from>
    <cdr:to>
      <cdr:x>0.57261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23533" y="2559580"/>
          <a:ext cx="613833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0.37111</cdr:x>
      <cdr:y>0.91353</cdr:y>
    </cdr:from>
    <cdr:to>
      <cdr:x>0.57437</cdr:x>
      <cdr:y>0.97941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42533" y="2347913"/>
          <a:ext cx="899583" cy="1693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6D2D8-4773-46C1-9B9A-FA0587714CB8}" type="datetimeFigureOut">
              <a:rPr lang="en-US" smtClean="0"/>
              <a:t>13-Dec-13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4F1F8-9F6A-402C-828A-68AD326E3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07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4F1F8-9F6A-402C-828A-68AD326E3F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00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D6A8-B059-4EED-894C-2B354AB56C71}" type="datetimeFigureOut">
              <a:rPr lang="en-US" smtClean="0"/>
              <a:t>13-Dec-13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F6F4-391A-47A8-A13F-CC13E509F5F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D6A8-B059-4EED-894C-2B354AB56C71}" type="datetimeFigureOut">
              <a:rPr lang="en-US" smtClean="0"/>
              <a:t>13-Dec-13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F6F4-391A-47A8-A13F-CC13E509F5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D6A8-B059-4EED-894C-2B354AB56C71}" type="datetimeFigureOut">
              <a:rPr lang="en-US" smtClean="0"/>
              <a:t>13-Dec-13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F6F4-391A-47A8-A13F-CC13E509F5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D6A8-B059-4EED-894C-2B354AB56C71}" type="datetimeFigureOut">
              <a:rPr lang="en-US" smtClean="0"/>
              <a:t>13-Dec-13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F6F4-391A-47A8-A13F-CC13E509F5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D6A8-B059-4EED-894C-2B354AB56C71}" type="datetimeFigureOut">
              <a:rPr lang="en-US" smtClean="0"/>
              <a:t>13-Dec-13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F6F4-391A-47A8-A13F-CC13E509F5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D6A8-B059-4EED-894C-2B354AB56C71}" type="datetimeFigureOut">
              <a:rPr lang="en-US" smtClean="0"/>
              <a:t>13-Dec-13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F6F4-391A-47A8-A13F-CC13E509F5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D6A8-B059-4EED-894C-2B354AB56C71}" type="datetimeFigureOut">
              <a:rPr lang="en-US" smtClean="0"/>
              <a:t>13-Dec-13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F6F4-391A-47A8-A13F-CC13E509F5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D6A8-B059-4EED-894C-2B354AB56C71}" type="datetimeFigureOut">
              <a:rPr lang="en-US" smtClean="0"/>
              <a:t>13-Dec-13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F6F4-391A-47A8-A13F-CC13E509F5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D6A8-B059-4EED-894C-2B354AB56C71}" type="datetimeFigureOut">
              <a:rPr lang="en-US" smtClean="0"/>
              <a:t>13-Dec-13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F6F4-391A-47A8-A13F-CC13E509F5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D6A8-B059-4EED-894C-2B354AB56C71}" type="datetimeFigureOut">
              <a:rPr lang="en-US" smtClean="0"/>
              <a:t>13-Dec-13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F6F4-391A-47A8-A13F-CC13E509F5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D6A8-B059-4EED-894C-2B354AB56C71}" type="datetimeFigureOut">
              <a:rPr lang="en-US" smtClean="0"/>
              <a:t>13-Dec-13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F6F4-391A-47A8-A13F-CC13E509F5F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471D6A8-B059-4EED-894C-2B354AB56C71}" type="datetimeFigureOut">
              <a:rPr lang="en-US" smtClean="0"/>
              <a:t>13-Dec-13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D7F6F4-391A-47A8-A13F-CC13E509F5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6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843" y="2971800"/>
            <a:ext cx="5697361" cy="3894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" name="Text Box 2"/>
          <p:cNvSpPr txBox="1"/>
          <p:nvPr/>
        </p:nvSpPr>
        <p:spPr>
          <a:xfrm>
            <a:off x="2077316" y="115167"/>
            <a:ext cx="5068888" cy="46196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b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</a:rPr>
              <a:t>NTNU - NORWEGIAN UNIVERSITY OF SCIENCE AND TECHNOLOGY 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8" name="Text Box 6"/>
          <p:cNvSpPr txBox="1"/>
          <p:nvPr/>
        </p:nvSpPr>
        <p:spPr>
          <a:xfrm>
            <a:off x="1115291" y="381000"/>
            <a:ext cx="6992938" cy="125253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600" b="1" dirty="0">
                <a:ln>
                  <a:noFill/>
                </a:ln>
                <a:gradFill>
                  <a:gsLst>
                    <a:gs pos="0">
                      <a:srgbClr val="A54200"/>
                    </a:gs>
                    <a:gs pos="78000">
                      <a:srgbClr val="FF8C19"/>
                    </a:gs>
                    <a:gs pos="100000">
                      <a:srgbClr val="FFF1E9"/>
                    </a:gs>
                  </a:gsLst>
                  <a:lin ang="5400000" scaled="0"/>
                </a:gra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SPECIALIZATION PROJECT 2013-2014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600" b="1" dirty="0">
                <a:ln>
                  <a:noFill/>
                </a:ln>
                <a:gradFill>
                  <a:gsLst>
                    <a:gs pos="0">
                      <a:srgbClr val="A54200"/>
                    </a:gs>
                    <a:gs pos="78000">
                      <a:srgbClr val="FF8C19"/>
                    </a:gs>
                    <a:gs pos="100000">
                      <a:srgbClr val="FFF1E9"/>
                    </a:gs>
                  </a:gsLst>
                  <a:lin ang="5400000" scaled="0"/>
                </a:gra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TKP 4550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9" name="Text Box 2"/>
          <p:cNvSpPr txBox="1">
            <a:spLocks noChangeArrowheads="1"/>
          </p:cNvSpPr>
          <p:nvPr/>
        </p:nvSpPr>
        <p:spPr bwMode="auto">
          <a:xfrm>
            <a:off x="5992813" y="2125663"/>
            <a:ext cx="2306782" cy="704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i="1" dirty="0">
                <a:effectLst/>
                <a:latin typeface="Calibri"/>
                <a:ea typeface="Calibri"/>
                <a:cs typeface="Times New Roman"/>
              </a:rPr>
              <a:t>Supervisor</a:t>
            </a:r>
            <a:r>
              <a:rPr lang="en-US" sz="1100" b="1" i="1" dirty="0">
                <a:effectLst/>
                <a:latin typeface="Calibri"/>
                <a:ea typeface="Calibri"/>
                <a:cs typeface="Times New Roman"/>
              </a:rPr>
              <a:t>: 	</a:t>
            </a:r>
            <a:r>
              <a:rPr lang="en-US" sz="1100" b="1" i="1" dirty="0" err="1">
                <a:effectLst/>
                <a:latin typeface="Calibri"/>
                <a:ea typeface="Calibri"/>
                <a:cs typeface="Times New Roman"/>
              </a:rPr>
              <a:t>Krister</a:t>
            </a:r>
            <a:r>
              <a:rPr lang="en-US" sz="1100" b="1" i="1" dirty="0">
                <a:effectLst/>
                <a:latin typeface="Calibri"/>
                <a:ea typeface="Calibri"/>
                <a:cs typeface="Times New Roman"/>
              </a:rPr>
              <a:t> FORSMAN</a:t>
            </a:r>
            <a:br>
              <a:rPr lang="en-US" sz="1100" b="1" i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1100" i="1" dirty="0">
                <a:effectLst/>
                <a:latin typeface="Calibri"/>
                <a:ea typeface="Calibri"/>
                <a:cs typeface="Times New Roman"/>
              </a:rPr>
              <a:t>Co-supervisor</a:t>
            </a:r>
            <a:r>
              <a:rPr lang="en-US" sz="1100" b="1" i="1" dirty="0">
                <a:effectLst/>
                <a:latin typeface="Calibri"/>
                <a:ea typeface="Calibri"/>
                <a:cs typeface="Times New Roman"/>
              </a:rPr>
              <a:t>: 	</a:t>
            </a:r>
            <a:r>
              <a:rPr lang="en-US" sz="1100" b="1" i="1" dirty="0" err="1">
                <a:effectLst/>
                <a:latin typeface="Calibri"/>
                <a:ea typeface="Calibri"/>
                <a:cs typeface="Times New Roman"/>
              </a:rPr>
              <a:t>Siguird</a:t>
            </a:r>
            <a:r>
              <a:rPr lang="en-US" sz="1100" b="1" i="1" dirty="0">
                <a:effectLst/>
                <a:latin typeface="Calibri"/>
                <a:ea typeface="Calibri"/>
                <a:cs typeface="Times New Roman"/>
              </a:rPr>
              <a:t>  SKOGESTAD</a:t>
            </a:r>
            <a:br>
              <a:rPr lang="en-US" sz="1100" b="1" i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1100" i="1" dirty="0">
                <a:effectLst/>
                <a:latin typeface="Calibri"/>
                <a:ea typeface="Calibri"/>
                <a:cs typeface="Times New Roman"/>
              </a:rPr>
              <a:t>Student</a:t>
            </a:r>
            <a:r>
              <a:rPr lang="en-US" sz="1100" b="1" i="1" dirty="0">
                <a:effectLst/>
                <a:latin typeface="Calibri"/>
                <a:ea typeface="Calibri"/>
                <a:cs typeface="Times New Roman"/>
              </a:rPr>
              <a:t>: 	</a:t>
            </a:r>
            <a:r>
              <a:rPr lang="en-US" sz="1100" b="1" i="1" dirty="0" err="1">
                <a:effectLst/>
                <a:latin typeface="Calibri"/>
                <a:ea typeface="Calibri"/>
                <a:cs typeface="Times New Roman"/>
              </a:rPr>
              <a:t>Quang</a:t>
            </a:r>
            <a:r>
              <a:rPr lang="en-US" sz="1100" b="1" i="1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sz="1100" b="1" i="1" dirty="0" err="1">
                <a:effectLst/>
                <a:latin typeface="Calibri"/>
                <a:ea typeface="Calibri"/>
                <a:cs typeface="Times New Roman"/>
              </a:rPr>
              <a:t>Khoa</a:t>
            </a:r>
            <a:r>
              <a:rPr lang="en-US" sz="1100" b="1" i="1" dirty="0">
                <a:effectLst/>
                <a:latin typeface="Calibri"/>
                <a:ea typeface="Calibri"/>
                <a:cs typeface="Times New Roman"/>
              </a:rPr>
              <a:t> LE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230" name="Rectangle 106"/>
          <p:cNvSpPr>
            <a:spLocks noChangeArrowheads="1"/>
          </p:cNvSpPr>
          <p:nvPr/>
        </p:nvSpPr>
        <p:spPr bwMode="auto">
          <a:xfrm>
            <a:off x="1143000" y="21256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31" name="Rectangle 107"/>
          <p:cNvSpPr>
            <a:spLocks noChangeArrowheads="1"/>
          </p:cNvSpPr>
          <p:nvPr/>
        </p:nvSpPr>
        <p:spPr bwMode="auto">
          <a:xfrm>
            <a:off x="1143000" y="2582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108"/>
          <p:cNvSpPr>
            <a:spLocks noChangeArrowheads="1"/>
          </p:cNvSpPr>
          <p:nvPr/>
        </p:nvSpPr>
        <p:spPr bwMode="auto">
          <a:xfrm>
            <a:off x="1143000" y="2582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110"/>
          <p:cNvSpPr>
            <a:spLocks noChangeArrowheads="1"/>
          </p:cNvSpPr>
          <p:nvPr/>
        </p:nvSpPr>
        <p:spPr bwMode="auto">
          <a:xfrm>
            <a:off x="1143000" y="2582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rgbClr val="EEECE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rgbClr val="EEECE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2325" y="1602443"/>
            <a:ext cx="77396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Azetropic</a:t>
            </a:r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distillation process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 </a:t>
            </a:r>
            <a:r>
              <a:rPr lang="en-US" sz="28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Acetic acid dehydration</a:t>
            </a:r>
            <a:endParaRPr lang="en-US" sz="28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0852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078"/>
            <a:ext cx="9144000" cy="329692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37099"/>
            <a:ext cx="3704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1. Steady state SS1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62600" y="5867400"/>
            <a:ext cx="29969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=&gt; Undesired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404955"/>
              </p:ext>
            </p:extLst>
          </p:nvPr>
        </p:nvGraphicFramePr>
        <p:xfrm>
          <a:off x="0" y="3810000"/>
          <a:ext cx="5486400" cy="304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8100"/>
                <a:gridCol w="1589150"/>
                <a:gridCol w="1589150"/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L_</a:t>
                      </a:r>
                      <a:r>
                        <a:rPr lang="en-US" sz="900" dirty="0">
                          <a:effectLst/>
                        </a:rPr>
                        <a:t>IBA </a:t>
                      </a:r>
                      <a:r>
                        <a:rPr lang="en-US" sz="1100" dirty="0">
                          <a:effectLst/>
                        </a:rPr>
                        <a:t>(IBA ref) (kg/h)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FF00"/>
                          </a:solidFill>
                          <a:effectLst/>
                        </a:rPr>
                        <a:t>B (bottom  kg/h)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25500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Xwater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rgbClr val="FF0000"/>
                          </a:solidFill>
                          <a:effectLst/>
                        </a:rPr>
                        <a:t>0.108995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rgbClr val="FF0000"/>
                          </a:solidFill>
                          <a:effectLst/>
                        </a:rPr>
                        <a:t>0.09803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 IBA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3.7E-06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2.3E-06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XHAC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0.891001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0.901968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FF00"/>
                          </a:solidFill>
                          <a:effectLst/>
                        </a:rPr>
                        <a:t>D (top product  kg/h)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5776.977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5865.878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Xwater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0.726584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0.767234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XHAC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rgbClr val="FF0000"/>
                          </a:solidFill>
                          <a:effectLst/>
                        </a:rPr>
                        <a:t>0.214185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rgbClr val="FF0000"/>
                          </a:solidFill>
                          <a:effectLst/>
                        </a:rPr>
                        <a:t>0.180826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631828" y="4495800"/>
            <a:ext cx="3255863" cy="10361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1600" b="1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Product </a:t>
            </a:r>
            <a:r>
              <a:rPr lang="en-US" sz="1600" b="1" kern="1200" dirty="0" smtClean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Specifications: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1600" b="1" kern="1200" dirty="0" smtClean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Bottom: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	</a:t>
            </a:r>
            <a:r>
              <a:rPr lang="en-US" sz="1600" kern="1200" dirty="0" smtClean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Water  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6 – 7%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fontAlgn="base">
              <a:spcBef>
                <a:spcPts val="840"/>
              </a:spcBef>
            </a:pPr>
            <a:r>
              <a:rPr lang="en-US" sz="1600" b="1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Top</a:t>
            </a:r>
            <a:r>
              <a:rPr lang="en-US" sz="16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:          </a:t>
            </a:r>
            <a:r>
              <a:rPr lang="en-US" sz="16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HAC &lt; 0.1% 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	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49836" y="6492875"/>
            <a:ext cx="1828800" cy="365125"/>
          </a:xfrm>
        </p:spPr>
        <p:txBody>
          <a:bodyPr/>
          <a:lstStyle/>
          <a:p>
            <a:fld id="{5BD7F6F4-391A-47A8-A13F-CC13E509F5F6}" type="slidenum">
              <a:rPr lang="en-US" sz="1600" smtClean="0"/>
              <a:t>10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331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3855" y="-4465"/>
            <a:ext cx="3704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. Steady state SS2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457200"/>
            <a:ext cx="9109364" cy="3429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263087"/>
              </p:ext>
            </p:extLst>
          </p:nvPr>
        </p:nvGraphicFramePr>
        <p:xfrm>
          <a:off x="34636" y="3886200"/>
          <a:ext cx="5451764" cy="2971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0650"/>
                <a:gridCol w="1570955"/>
                <a:gridCol w="1790159"/>
              </a:tblGrid>
              <a:tr h="3714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</a:t>
                      </a:r>
                      <a:r>
                        <a:rPr lang="en-US" sz="900" dirty="0">
                          <a:effectLst/>
                        </a:rPr>
                        <a:t>IBA</a:t>
                      </a:r>
                      <a:r>
                        <a:rPr lang="en-US" sz="1100" dirty="0">
                          <a:effectLst/>
                        </a:rPr>
                        <a:t>(IBA ref)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18000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FF00"/>
                          </a:solidFill>
                          <a:effectLst/>
                        </a:rPr>
                        <a:t>B (bottom  kg/h)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Xwater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0.0155268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0.0274451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 IBA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rgbClr val="FF0000"/>
                          </a:solidFill>
                          <a:effectLst/>
                        </a:rPr>
                        <a:t>0.028294502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rgbClr val="FF0000"/>
                          </a:solidFill>
                          <a:effectLst/>
                        </a:rPr>
                        <a:t>0.016377263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XHAC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0.9559729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0.9559729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FF00"/>
                          </a:solidFill>
                          <a:effectLst/>
                        </a:rPr>
                        <a:t>D (top product  kg/h)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6884.22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6557.035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Xwater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0.9688071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0.9701339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XHAC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2.16E-09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2.25E-08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715000" y="5486400"/>
            <a:ext cx="29969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=&gt; Undesired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585555" y="4267200"/>
            <a:ext cx="3255863" cy="6873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1600" b="1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Product </a:t>
            </a:r>
            <a:r>
              <a:rPr lang="en-US" sz="1600" b="1" kern="1200" dirty="0" smtClean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Specifications: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fontAlgn="base">
              <a:spcBef>
                <a:spcPts val="840"/>
              </a:spcBef>
            </a:pPr>
            <a:r>
              <a:rPr lang="en-US" sz="1600" b="1" kern="1200" dirty="0" smtClean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Bottom: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	</a:t>
            </a:r>
            <a:r>
              <a:rPr lang="en-US" sz="16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IBA     &lt; 0.4 </a:t>
            </a:r>
            <a:r>
              <a:rPr lang="en-US" sz="1600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%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	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49836" y="6492875"/>
            <a:ext cx="1828800" cy="365125"/>
          </a:xfrm>
        </p:spPr>
        <p:txBody>
          <a:bodyPr/>
          <a:lstStyle/>
          <a:p>
            <a:fld id="{5BD7F6F4-391A-47A8-A13F-CC13E509F5F6}" type="slidenum">
              <a:rPr lang="en-US" sz="1600" smtClean="0"/>
              <a:t>11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1081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3855" y="-4465"/>
            <a:ext cx="3704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3. Steady state SS3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74327" y="5715000"/>
            <a:ext cx="24343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=&gt; Desired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21058"/>
            <a:ext cx="8763000" cy="328894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349485"/>
              </p:ext>
            </p:extLst>
          </p:nvPr>
        </p:nvGraphicFramePr>
        <p:xfrm>
          <a:off x="249020" y="3809998"/>
          <a:ext cx="5382807" cy="3048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4519"/>
                <a:gridCol w="1559144"/>
                <a:gridCol w="1559144"/>
              </a:tblGrid>
              <a:tr h="3975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</a:t>
                      </a:r>
                      <a:r>
                        <a:rPr lang="en-US" sz="900" dirty="0">
                          <a:effectLst/>
                        </a:rPr>
                        <a:t>IBA</a:t>
                      </a:r>
                      <a:r>
                        <a:rPr lang="en-US" sz="1100" dirty="0">
                          <a:effectLst/>
                        </a:rPr>
                        <a:t>(IBA ref)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19000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FF00"/>
                          </a:solidFill>
                          <a:effectLst/>
                        </a:rPr>
                        <a:t>B (bottom  kg/h)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Xwater 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chemeClr val="accent6"/>
                          </a:solidFill>
                          <a:effectLst/>
                        </a:rPr>
                        <a:t>0.04296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chemeClr val="accent6"/>
                          </a:solidFill>
                          <a:effectLst/>
                        </a:rPr>
                        <a:t>0.041327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 IBA 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chemeClr val="accent6"/>
                          </a:solidFill>
                          <a:effectLst/>
                        </a:rPr>
                        <a:t>0.001192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chemeClr val="accent6"/>
                          </a:solidFill>
                          <a:effectLst/>
                        </a:rPr>
                        <a:t>0.002708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XHAC 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0.955843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0.955936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FF00"/>
                          </a:solidFill>
                          <a:effectLst/>
                        </a:rPr>
                        <a:t>D (top product  kg/h)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6137.241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6179.337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Xwater 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0.971139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0.971354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XHAC 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chemeClr val="accent6"/>
                          </a:solidFill>
                          <a:effectLst/>
                        </a:rPr>
                        <a:t>0.000457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chemeClr val="accent6"/>
                          </a:solidFill>
                          <a:effectLst/>
                        </a:rPr>
                        <a:t>0.000131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604118" y="3810000"/>
            <a:ext cx="3255863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1600" b="1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Product </a:t>
            </a:r>
            <a:r>
              <a:rPr lang="en-US" sz="1600" b="1" kern="1200" dirty="0" smtClean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Specifications: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1600" b="1" kern="1200" dirty="0" smtClean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Bottom: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	</a:t>
            </a:r>
            <a:r>
              <a:rPr lang="en-US" sz="1600" kern="1200" dirty="0" smtClean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Water  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6 – 7</a:t>
            </a:r>
            <a:r>
              <a:rPr lang="en-US" sz="1600" kern="1200" dirty="0" smtClean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%</a:t>
            </a:r>
          </a:p>
          <a:p>
            <a:pPr fontAlgn="base">
              <a:spcBef>
                <a:spcPts val="840"/>
              </a:spcBef>
            </a:pPr>
            <a:r>
              <a:rPr lang="en-US" sz="16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	 IBA     &lt; 0.4 %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fontAlgn="base">
              <a:spcBef>
                <a:spcPts val="840"/>
              </a:spcBef>
            </a:pPr>
            <a:r>
              <a:rPr lang="en-US" sz="1600" b="1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Top</a:t>
            </a:r>
            <a:r>
              <a:rPr lang="en-US" sz="16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:           </a:t>
            </a:r>
            <a:r>
              <a:rPr lang="en-US" sz="16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HAC &lt; 0.1% 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	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49836" y="6492875"/>
            <a:ext cx="1828800" cy="365125"/>
          </a:xfrm>
        </p:spPr>
        <p:txBody>
          <a:bodyPr/>
          <a:lstStyle/>
          <a:p>
            <a:fld id="{5BD7F6F4-391A-47A8-A13F-CC13E509F5F6}" type="slidenum">
              <a:rPr lang="en-US" sz="1600" smtClean="0"/>
              <a:t>12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5840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146" y="13855"/>
            <a:ext cx="62649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V. Analysis on multiple steady states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868134239"/>
              </p:ext>
            </p:extLst>
          </p:nvPr>
        </p:nvGraphicFramePr>
        <p:xfrm>
          <a:off x="180109" y="885877"/>
          <a:ext cx="4495800" cy="2750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30493979"/>
              </p:ext>
            </p:extLst>
          </p:nvPr>
        </p:nvGraphicFramePr>
        <p:xfrm>
          <a:off x="4371109" y="884005"/>
          <a:ext cx="4343400" cy="267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5323" y="755073"/>
            <a:ext cx="311335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Figure 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manipulated variable: IBA reflux flow rate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678086351"/>
              </p:ext>
            </p:extLst>
          </p:nvPr>
        </p:nvGraphicFramePr>
        <p:xfrm>
          <a:off x="4267200" y="3759860"/>
          <a:ext cx="4495800" cy="2793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106196967"/>
              </p:ext>
            </p:extLst>
          </p:nvPr>
        </p:nvGraphicFramePr>
        <p:xfrm>
          <a:off x="159327" y="3857655"/>
          <a:ext cx="4572000" cy="2695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86000" y="349825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u="sng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Figure </a:t>
            </a:r>
            <a:r>
              <a:rPr lang="en-US" sz="1100" b="1" i="1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b: </a:t>
            </a:r>
            <a:r>
              <a:rPr lang="en-US" sz="11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manipulated variable: water reflux ratio</a:t>
            </a:r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49836" y="6492875"/>
            <a:ext cx="1828800" cy="365125"/>
          </a:xfrm>
        </p:spPr>
        <p:txBody>
          <a:bodyPr/>
          <a:lstStyle/>
          <a:p>
            <a:fld id="{5BD7F6F4-391A-47A8-A13F-CC13E509F5F6}" type="slidenum">
              <a:rPr lang="en-US" sz="1600" smtClean="0"/>
              <a:t>13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7758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7033" y="533400"/>
            <a:ext cx="506581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Thank you for your attention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28800"/>
            <a:ext cx="3471862" cy="3233451"/>
          </a:xfrm>
          <a:prstGeom prst="rect">
            <a:avLst/>
          </a:prstGeom>
        </p:spPr>
      </p:pic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49836" y="6492875"/>
            <a:ext cx="1828800" cy="365125"/>
          </a:xfrm>
        </p:spPr>
        <p:txBody>
          <a:bodyPr/>
          <a:lstStyle/>
          <a:p>
            <a:fld id="{5BD7F6F4-391A-47A8-A13F-CC13E509F5F6}" type="slidenum">
              <a:rPr lang="en-US" sz="1600" smtClean="0"/>
              <a:t>14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1725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752600"/>
            <a:ext cx="8839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The simulation is start up with: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IBA reflux flow rate: 20000 kg/h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Bottom flow rate    : 26500 kg/h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Water reflux ratio   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0.17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The low steady state SS1 is achieved first, then we increase IBA reflux up to 32000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kg/h, </a:t>
            </a:r>
            <a:r>
              <a:rPr lang="en-US" dirty="0">
                <a:latin typeface="Arial" pitchFamily="34" charset="0"/>
                <a:cs typeface="Arial" pitchFamily="34" charset="0"/>
              </a:rPr>
              <a:t>we are still at SS1 solution branch.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Increase IBA </a:t>
            </a:r>
            <a:r>
              <a:rPr lang="en-US" dirty="0">
                <a:latin typeface="Arial" pitchFamily="34" charset="0"/>
                <a:cs typeface="Arial" pitchFamily="34" charset="0"/>
              </a:rPr>
              <a:t>reflux up to 37000 kg/h, and here we jump to the high steady state SS2. Then IBA reflux is decreased gradually with a step of 2000 kg/h until reach SS3 at about 19000 kg/h.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2520" y="533400"/>
            <a:ext cx="647484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How to jump from SS1 to SS2 and SS3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0705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828800"/>
            <a:ext cx="441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en-US" dirty="0" smtClean="0"/>
              <a:t>Introduction</a:t>
            </a:r>
          </a:p>
          <a:p>
            <a:pPr marL="400050" indent="-400050">
              <a:buAutoNum type="romanUcPeriod"/>
            </a:pPr>
            <a:endParaRPr lang="en-US" dirty="0" smtClean="0"/>
          </a:p>
          <a:p>
            <a:pPr marL="400050" indent="-400050">
              <a:buAutoNum type="romanUcPeriod"/>
            </a:pPr>
            <a:r>
              <a:rPr lang="en-US" dirty="0" smtClean="0"/>
              <a:t>Thermodynamic model analysis</a:t>
            </a:r>
          </a:p>
          <a:p>
            <a:pPr marL="400050" indent="-400050">
              <a:buAutoNum type="romanUcPeriod"/>
            </a:pPr>
            <a:endParaRPr lang="en-US" dirty="0" smtClean="0"/>
          </a:p>
          <a:p>
            <a:pPr marL="400050" indent="-400050">
              <a:buAutoNum type="romanUcPeriod"/>
            </a:pPr>
            <a:r>
              <a:rPr lang="en-US" dirty="0" smtClean="0"/>
              <a:t>Process simulation</a:t>
            </a:r>
          </a:p>
          <a:p>
            <a:pPr marL="400050" indent="-400050">
              <a:buAutoNum type="romanUcPeriod"/>
            </a:pPr>
            <a:endParaRPr lang="en-US" dirty="0" smtClean="0"/>
          </a:p>
          <a:p>
            <a:pPr marL="400050" indent="-400050">
              <a:buAutoNum type="romanUcPeriod"/>
            </a:pPr>
            <a:r>
              <a:rPr lang="en-US" dirty="0" smtClean="0"/>
              <a:t>Results</a:t>
            </a:r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r>
              <a:rPr lang="en-US" dirty="0" smtClean="0"/>
              <a:t>Analysis on multiple steady states</a:t>
            </a:r>
          </a:p>
          <a:p>
            <a:pPr marL="400050" indent="-400050">
              <a:buAutoNum type="romanUcPeriod"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895600" y="228600"/>
            <a:ext cx="27506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Contents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49836" y="6492875"/>
            <a:ext cx="1828800" cy="365125"/>
          </a:xfrm>
        </p:spPr>
        <p:txBody>
          <a:bodyPr/>
          <a:lstStyle/>
          <a:p>
            <a:fld id="{5BD7F6F4-391A-47A8-A13F-CC13E509F5F6}" type="slidenum">
              <a:rPr lang="en-US" sz="1600" smtClean="0"/>
              <a:t>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0380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61870" y="609600"/>
            <a:ext cx="26035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I. Introduction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2819399"/>
            <a:ext cx="9144000" cy="36576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990600" y="1447800"/>
            <a:ext cx="716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Acetic acid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dehydration: an </a:t>
            </a:r>
            <a:r>
              <a:rPr lang="en-US" dirty="0">
                <a:latin typeface="Arial" pitchFamily="34" charset="0"/>
                <a:cs typeface="Arial" pitchFamily="34" charset="0"/>
              </a:rPr>
              <a:t>important step in the production of purified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isophthalic</a:t>
            </a:r>
            <a:r>
              <a:rPr lang="en-US" dirty="0">
                <a:latin typeface="Arial" pitchFamily="34" charset="0"/>
                <a:cs typeface="Arial" pitchFamily="34" charset="0"/>
              </a:rPr>
              <a:t> acid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95600" y="6488668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Acetic acid(HAC) – Water system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49836" y="6492875"/>
            <a:ext cx="1828800" cy="365125"/>
          </a:xfrm>
        </p:spPr>
        <p:txBody>
          <a:bodyPr/>
          <a:lstStyle/>
          <a:p>
            <a:fld id="{5BD7F6F4-391A-47A8-A13F-CC13E509F5F6}" type="slidenum">
              <a:rPr lang="en-US" sz="1600" smtClean="0"/>
              <a:t>3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9504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1007" y="2932056"/>
            <a:ext cx="4358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Heterogeneous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azeotropic</a:t>
            </a:r>
            <a:r>
              <a:rPr lang="en-US" dirty="0">
                <a:latin typeface="Arial" pitchFamily="34" charset="0"/>
                <a:cs typeface="Arial" pitchFamily="34" charset="0"/>
              </a:rPr>
              <a:t> distillation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631007" y="1473506"/>
            <a:ext cx="642355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Entrainer</a:t>
            </a:r>
            <a:r>
              <a:rPr lang="en-US" dirty="0">
                <a:latin typeface="Arial" pitchFamily="34" charset="0"/>
                <a:cs typeface="Arial" pitchFamily="34" charset="0"/>
              </a:rPr>
              <a:t>: Isobutyl Acetate (IBA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Changes the relative volatility of the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azeotropic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constituent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Form a minimum </a:t>
            </a:r>
            <a:r>
              <a:rPr lang="en-US" dirty="0">
                <a:latin typeface="Arial" pitchFamily="34" charset="0"/>
                <a:cs typeface="Arial" pitchFamily="34" charset="0"/>
              </a:rPr>
              <a:t>boiling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azeotrope</a:t>
            </a:r>
            <a:r>
              <a:rPr lang="en-US" dirty="0">
                <a:latin typeface="Arial" pitchFamily="34" charset="0"/>
                <a:cs typeface="Arial" pitchFamily="34" charset="0"/>
              </a:rPr>
              <a:t> water-IBA (88,6°C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61870" y="609600"/>
            <a:ext cx="26035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I. Introduction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0747" y="3890665"/>
            <a:ext cx="784702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Difficult to operate : Distillation </a:t>
            </a:r>
            <a:r>
              <a:rPr lang="en-US" dirty="0">
                <a:latin typeface="Arial" pitchFamily="34" charset="0"/>
                <a:cs typeface="Arial" pitchFamily="34" charset="0"/>
              </a:rPr>
              <a:t>boundaries, phase split,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		        multicomponent </a:t>
            </a:r>
            <a:r>
              <a:rPr lang="en-US" dirty="0">
                <a:latin typeface="Arial" pitchFamily="34" charset="0"/>
                <a:cs typeface="Arial" pitchFamily="34" charset="0"/>
              </a:rPr>
              <a:t>presenting in the column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and </a:t>
            </a:r>
            <a:r>
              <a:rPr lang="en-US" dirty="0">
                <a:latin typeface="Arial" pitchFamily="34" charset="0"/>
                <a:cs typeface="Arial" pitchFamily="34" charset="0"/>
              </a:rPr>
              <a:t>the possible existence of multiple steady states. 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49836" y="6492875"/>
            <a:ext cx="1828800" cy="365125"/>
          </a:xfrm>
        </p:spPr>
        <p:txBody>
          <a:bodyPr/>
          <a:lstStyle/>
          <a:p>
            <a:fld id="{5BD7F6F4-391A-47A8-A13F-CC13E509F5F6}" type="slidenum">
              <a:rPr lang="en-US" sz="1600" smtClean="0"/>
              <a:t>4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2455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04800"/>
            <a:ext cx="83434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II.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Thermodynamique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model analysis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1430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Aspen simulator provides some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models that may be used for </a:t>
            </a:r>
            <a:r>
              <a:rPr lang="en-US" dirty="0">
                <a:latin typeface="Arial" pitchFamily="34" charset="0"/>
                <a:cs typeface="Arial" pitchFamily="34" charset="0"/>
              </a:rPr>
              <a:t>highly non-ideal chemical system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>
                <a:latin typeface="Arial" pitchFamily="34" charset="0"/>
                <a:cs typeface="Arial" pitchFamily="34" charset="0"/>
              </a:rPr>
              <a:t>UNIQUAC, UNIFAC, NRTL (nonrandom two liquids). 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278698025"/>
              </p:ext>
            </p:extLst>
          </p:nvPr>
        </p:nvGraphicFramePr>
        <p:xfrm>
          <a:off x="4800600" y="2057400"/>
          <a:ext cx="4267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715822211"/>
              </p:ext>
            </p:extLst>
          </p:nvPr>
        </p:nvGraphicFramePr>
        <p:xfrm>
          <a:off x="0" y="4495800"/>
          <a:ext cx="44196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896372682"/>
              </p:ext>
            </p:extLst>
          </p:nvPr>
        </p:nvGraphicFramePr>
        <p:xfrm>
          <a:off x="6927" y="1981200"/>
          <a:ext cx="4703618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ctangle 7"/>
          <p:cNvSpPr/>
          <p:nvPr/>
        </p:nvSpPr>
        <p:spPr>
          <a:xfrm>
            <a:off x="5410200" y="4648200"/>
            <a:ext cx="21740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=&gt; NRTL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49836" y="6492875"/>
            <a:ext cx="1828800" cy="365125"/>
          </a:xfrm>
        </p:spPr>
        <p:txBody>
          <a:bodyPr/>
          <a:lstStyle/>
          <a:p>
            <a:fld id="{5BD7F6F4-391A-47A8-A13F-CC13E509F5F6}" type="slidenum">
              <a:rPr lang="en-US" sz="1600" smtClean="0"/>
              <a:t>5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3292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Graphic spid="5" grpId="0">
        <p:bldAsOne/>
      </p:bldGraphic>
      <p:bldGraphic spid="6" grpId="0">
        <p:bldAsOne/>
      </p:bldGraphic>
      <p:bldGraphic spid="7" grpId="0">
        <p:bldAsOne/>
      </p:bldGraphic>
      <p:bldP spid="8" grpId="0"/>
      <p:bldP spid="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4211" y="1143000"/>
            <a:ext cx="662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apor </a:t>
            </a:r>
            <a:r>
              <a:rPr lang="en-US" dirty="0">
                <a:latin typeface="Arial" pitchFamily="34" charset="0"/>
                <a:cs typeface="Arial" pitchFamily="34" charset="0"/>
              </a:rPr>
              <a:t>phase non ideality caused by the dimerization of Acetic Acid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=&gt; Hayden-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O’connell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(HOC)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5073" y="2013466"/>
            <a:ext cx="1619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=&gt; NRTL-HOC 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04800"/>
            <a:ext cx="83434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II.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Thermodynamique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model analysis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49836" y="6492875"/>
            <a:ext cx="1828800" cy="365125"/>
          </a:xfrm>
        </p:spPr>
        <p:txBody>
          <a:bodyPr/>
          <a:lstStyle/>
          <a:p>
            <a:fld id="{5BD7F6F4-391A-47A8-A13F-CC13E509F5F6}" type="slidenum">
              <a:rPr lang="en-US" sz="1600" smtClean="0"/>
              <a:t>6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5376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5708" y="378767"/>
            <a:ext cx="332014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III. Process simulation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-136911" y="1981200"/>
            <a:ext cx="5375564" cy="290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marR="0" indent="-2286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000" b="1" kern="12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 Liquid feed stream composition (%): </a:t>
            </a:r>
            <a:endParaRPr lang="en-US" sz="2000" dirty="0">
              <a:effectLst/>
              <a:latin typeface="Calibri"/>
              <a:ea typeface="Calibri"/>
              <a:cs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</a:t>
            </a:r>
            <a:r>
              <a:rPr lang="en-US" sz="2000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HAC</a:t>
            </a: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73 – 78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Water	20 – 25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MA	1.2 – 1.6 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MX	0.02 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IBA	0.1 – 0.2 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</a:t>
            </a:r>
            <a:r>
              <a:rPr lang="en-US" sz="2000" kern="1200" dirty="0" err="1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MeOH</a:t>
            </a: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0.01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272321" y="1981199"/>
            <a:ext cx="5141843" cy="290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lvl="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000" kern="12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n-US" sz="2000" b="1" kern="12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Vapor feed stream composition (%): </a:t>
            </a:r>
            <a:endParaRPr lang="en-US" sz="2000" dirty="0">
              <a:effectLst/>
              <a:latin typeface="Calibri"/>
              <a:ea typeface="Calibri"/>
              <a:cs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</a:t>
            </a:r>
            <a:r>
              <a:rPr lang="en-US" sz="2000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HAC</a:t>
            </a: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90 – 92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Water	7 – 8.5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MA	0.5 – 0.8 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MX	negligible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IBA	negligible </a:t>
            </a:r>
            <a:endParaRPr lang="en-US" sz="20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</a:t>
            </a:r>
            <a:r>
              <a:rPr lang="en-US" sz="2000" kern="1200" dirty="0" err="1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MeOH</a:t>
            </a:r>
            <a:r>
              <a:rPr lang="en-US" sz="20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	negligible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11582" y="1214734"/>
            <a:ext cx="27061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Feed </a:t>
            </a:r>
            <a:r>
              <a:rPr lang="en-US" sz="2400" dirty="0" smtClean="0"/>
              <a:t>composition </a:t>
            </a:r>
            <a:endParaRPr lang="en-US" sz="2400" dirty="0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0" y="5095979"/>
            <a:ext cx="9144000" cy="151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fontAlgn="base">
              <a:spcBef>
                <a:spcPts val="480"/>
              </a:spcBef>
              <a:spcAft>
                <a:spcPts val="0"/>
              </a:spcAft>
            </a:pPr>
            <a:r>
              <a:rPr lang="en-US" sz="1600" b="1" kern="1200" dirty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Legend:</a:t>
            </a:r>
            <a:br>
              <a:rPr lang="en-US" sz="1600" b="1" kern="1200" dirty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endParaRPr lang="en-US" sz="16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marL="0" marR="0" fontAlgn="base">
              <a:spcBef>
                <a:spcPts val="480"/>
              </a:spcBef>
              <a:spcAft>
                <a:spcPts val="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HAC:       </a:t>
            </a:r>
            <a:r>
              <a:rPr lang="en-US" sz="1600" i="1" kern="1200" dirty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Acetic Acid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		MX:     </a:t>
            </a:r>
            <a:r>
              <a:rPr lang="en-US" sz="1600" i="1" kern="1200" dirty="0" err="1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Metaxylene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		IBOH:     </a:t>
            </a:r>
            <a:r>
              <a:rPr lang="en-US" sz="1600" i="1" kern="1200" dirty="0" err="1" smtClean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Isobutanol</a:t>
            </a:r>
            <a:endParaRPr lang="en-US" sz="1600" i="1" kern="1200" dirty="0" smtClean="0">
              <a:solidFill>
                <a:srgbClr val="0000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marL="0" marR="0" fontAlgn="base">
              <a:spcBef>
                <a:spcPts val="480"/>
              </a:spcBef>
              <a:spcAft>
                <a:spcPts val="0"/>
              </a:spcAft>
            </a:pPr>
            <a:endParaRPr lang="en-US" sz="16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marL="0" marR="0" fontAlgn="base">
              <a:spcBef>
                <a:spcPts val="480"/>
              </a:spcBef>
              <a:spcAft>
                <a:spcPts val="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MA:   </a:t>
            </a:r>
            <a:r>
              <a:rPr lang="en-US" sz="1600" i="1" kern="1200" dirty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Methyl Acetate	       </a:t>
            </a:r>
            <a:r>
              <a:rPr lang="en-US" sz="1600" i="1" kern="12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        </a:t>
            </a:r>
            <a:r>
              <a:rPr lang="en-US" sz="16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IBA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:    </a:t>
            </a:r>
            <a:r>
              <a:rPr lang="en-US" sz="1600" i="1" kern="1200" dirty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Isobutyl </a:t>
            </a:r>
            <a:r>
              <a:rPr lang="en-US" sz="1600" i="1" kern="12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Acetate</a:t>
            </a:r>
            <a:r>
              <a:rPr lang="en-US" sz="16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	 </a:t>
            </a:r>
            <a:r>
              <a:rPr lang="en-US" sz="1600" kern="1200" dirty="0" err="1" smtClean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MeOH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:    </a:t>
            </a:r>
            <a:r>
              <a:rPr lang="en-US" sz="1600" i="1" kern="1200" dirty="0">
                <a:solidFill>
                  <a:srgbClr val="0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Methanol</a:t>
            </a:r>
            <a:endParaRPr lang="en-US" sz="16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49836" y="6492875"/>
            <a:ext cx="1828800" cy="365125"/>
          </a:xfrm>
        </p:spPr>
        <p:txBody>
          <a:bodyPr/>
          <a:lstStyle/>
          <a:p>
            <a:fld id="{5BD7F6F4-391A-47A8-A13F-CC13E509F5F6}" type="slidenum">
              <a:rPr lang="en-US" sz="1600" smtClean="0"/>
              <a:t>7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5805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345" y="646330"/>
            <a:ext cx="9144000" cy="45352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293649" y="0"/>
            <a:ext cx="64043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 sheet and product specification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-48490" y="5473005"/>
            <a:ext cx="6049750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1600" b="1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Product Specification: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	</a:t>
            </a:r>
            <a:r>
              <a:rPr lang="en-US" sz="1600" b="1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Top:</a:t>
            </a:r>
            <a:r>
              <a:rPr lang="en-US" sz="1600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			</a:t>
            </a:r>
            <a:r>
              <a:rPr lang="en-US" sz="1600" b="1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Bottom:</a:t>
            </a:r>
            <a:endParaRPr lang="en-US" sz="1600" b="1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	HAC &lt; 0.1%			Water  6 – 7%</a:t>
            </a:r>
            <a:endParaRPr lang="en-US" sz="16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840"/>
              </a:spcBef>
              <a:spcAft>
                <a:spcPts val="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					IBA     &lt; 0.4 %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49836" y="6492875"/>
            <a:ext cx="1828800" cy="365125"/>
          </a:xfrm>
        </p:spPr>
        <p:txBody>
          <a:bodyPr/>
          <a:lstStyle/>
          <a:p>
            <a:fld id="{5BD7F6F4-391A-47A8-A13F-CC13E509F5F6}" type="slidenum">
              <a:rPr lang="en-US" sz="1600" smtClean="0"/>
              <a:t>8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4698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070" y="303174"/>
            <a:ext cx="19069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IV. Results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3716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Three steady state solutions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were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obtained.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Only one can satisfy the product specifications with a reasonable energy requirement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49836" y="6492875"/>
            <a:ext cx="1828800" cy="365125"/>
          </a:xfrm>
        </p:spPr>
        <p:txBody>
          <a:bodyPr/>
          <a:lstStyle/>
          <a:p>
            <a:fld id="{5BD7F6F4-391A-47A8-A13F-CC13E509F5F6}" type="slidenum">
              <a:rPr lang="en-US" sz="1600" smtClean="0"/>
              <a:t>9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224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792</TotalTime>
  <Words>480</Words>
  <Application>Microsoft Office PowerPoint</Application>
  <PresentationFormat>On-screen Show (4:3)</PresentationFormat>
  <Paragraphs>192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Quang Khoa</dc:creator>
  <cp:lastModifiedBy>Quang Khoa</cp:lastModifiedBy>
  <cp:revision>34</cp:revision>
  <dcterms:created xsi:type="dcterms:W3CDTF">2013-12-07T14:43:17Z</dcterms:created>
  <dcterms:modified xsi:type="dcterms:W3CDTF">2013-12-13T08:13:56Z</dcterms:modified>
</cp:coreProperties>
</file>