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61" r:id="rId3"/>
    <p:sldId id="258" r:id="rId4"/>
    <p:sldId id="266" r:id="rId5"/>
    <p:sldId id="268" r:id="rId6"/>
    <p:sldId id="262" r:id="rId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ne Bergitte Heggernes" initials="TBH" lastIdx="1" clrIdx="0">
    <p:extLst>
      <p:ext uri="{19B8F6BF-5375-455C-9EA6-DF929625EA0E}">
        <p15:presenceInfo xmlns:p15="http://schemas.microsoft.com/office/powerpoint/2012/main" userId="10d6a9163f6e956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434" autoAdjust="0"/>
  </p:normalViewPr>
  <p:slideViewPr>
    <p:cSldViewPr snapToGrid="0">
      <p:cViewPr varScale="1">
        <p:scale>
          <a:sx n="68" d="100"/>
          <a:sy n="68" d="100"/>
        </p:scale>
        <p:origin x="750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2D6FD1-85FF-4F4B-9C7F-D57E2A615087}" type="datetimeFigureOut">
              <a:rPr lang="nb-NO" smtClean="0"/>
              <a:t>11.12.2013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DFCC8A-0B61-42D6-A90C-B437CF83AC5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01536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Department</a:t>
            </a:r>
            <a:r>
              <a:rPr lang="nb-NO" baseline="0" dirty="0" smtClean="0"/>
              <a:t> for </a:t>
            </a:r>
            <a:r>
              <a:rPr lang="nb-NO" baseline="0" dirty="0" err="1" smtClean="0"/>
              <a:t>food</a:t>
            </a:r>
            <a:r>
              <a:rPr lang="nb-NO" baseline="0" dirty="0" smtClean="0"/>
              <a:t> </a:t>
            </a:r>
            <a:r>
              <a:rPr lang="nb-NO" baseline="0" dirty="0" err="1" smtClean="0"/>
              <a:t>researching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DFCC8A-0B61-42D6-A90C-B437CF83AC56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24539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F28BE-5F58-4803-B1C1-7BA191706C77}" type="datetime1">
              <a:rPr lang="nb-NO" smtClean="0"/>
              <a:t>11.12.2013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Tine Bergitte Heggernes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59EA-C6BD-46EE-BA9C-1F9C5F448FC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5886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330A4-BCA2-4B00-A6C8-4C5CBA81D15A}" type="datetime1">
              <a:rPr lang="nb-NO" smtClean="0"/>
              <a:t>11.12.2013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Tine Bergitte Heggernes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59EA-C6BD-46EE-BA9C-1F9C5F448FC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09616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CCC-FFD7-45B9-B9EB-B42EBE916383}" type="datetime1">
              <a:rPr lang="nb-NO" smtClean="0"/>
              <a:t>11.12.2013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Tine Bergitte Heggernes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59EA-C6BD-46EE-BA9C-1F9C5F448FC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19445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B1979-C47E-44F3-9AC1-8EE332A0B889}" type="datetime1">
              <a:rPr lang="nb-NO" smtClean="0"/>
              <a:t>11.12.2013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Tine Bergitte Heggernes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59EA-C6BD-46EE-BA9C-1F9C5F448FC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41034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F93D4-FE09-426C-91BC-3DA951054669}" type="datetime1">
              <a:rPr lang="nb-NO" smtClean="0"/>
              <a:t>11.12.2013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Tine Bergitte Heggernes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59EA-C6BD-46EE-BA9C-1F9C5F448FC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8644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86E5E-BA10-4CCB-B43B-3C2736868E96}" type="datetime1">
              <a:rPr lang="nb-NO" smtClean="0"/>
              <a:t>11.12.2013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Tine Bergitte Heggernes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59EA-C6BD-46EE-BA9C-1F9C5F448FC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16952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27DDD-A6D0-47AF-B153-B5CD582FDCF9}" type="datetime1">
              <a:rPr lang="nb-NO" smtClean="0"/>
              <a:t>11.12.2013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Tine Bergitte Heggernes</a:t>
            </a: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59EA-C6BD-46EE-BA9C-1F9C5F448FC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22596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F308-17EF-4926-B4D3-9FCA5D06CBD2}" type="datetime1">
              <a:rPr lang="nb-NO" smtClean="0"/>
              <a:t>11.12.2013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Tine Bergitte Heggernes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59EA-C6BD-46EE-BA9C-1F9C5F448FC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52368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D2ACC-5523-4AAC-9232-9E6BC11E6BB4}" type="datetime1">
              <a:rPr lang="nb-NO" smtClean="0"/>
              <a:t>11.12.2013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Tine Bergitte Heggernes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59EA-C6BD-46EE-BA9C-1F9C5F448FC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26996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FDB22-6665-4F07-8157-BD66C9D69AE4}" type="datetime1">
              <a:rPr lang="nb-NO" smtClean="0"/>
              <a:t>11.12.2013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Tine Bergitte Heggernes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59EA-C6BD-46EE-BA9C-1F9C5F448FC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2918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EC78B-830C-45C8-8CE0-5E797E3CF1C2}" type="datetime1">
              <a:rPr lang="nb-NO" smtClean="0"/>
              <a:t>11.12.2013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Tine Bergitte Heggernes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59EA-C6BD-46EE-BA9C-1F9C5F448FC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46806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6FEAD-C42C-4BC0-909D-2EA564C49A01}" type="datetime1">
              <a:rPr lang="nb-NO" smtClean="0"/>
              <a:t>11.12.2013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b-NO" smtClean="0"/>
              <a:t>Tine Bergitte Heggernes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059EA-C6BD-46EE-BA9C-1F9C5F448FC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45276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nb-NO" dirty="0" smtClean="0"/>
              <a:t>Bacteria stress </a:t>
            </a:r>
            <a:r>
              <a:rPr lang="nb-NO" dirty="0" err="1" smtClean="0"/>
              <a:t>response</a:t>
            </a:r>
            <a:r>
              <a:rPr lang="nb-NO" dirty="0" smtClean="0"/>
              <a:t> </a:t>
            </a:r>
            <a:r>
              <a:rPr lang="nb-NO" dirty="0" smtClean="0"/>
              <a:t>to high pressure processing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nb-NO" dirty="0" smtClean="0"/>
          </a:p>
          <a:p>
            <a:r>
              <a:rPr lang="nb-NO" dirty="0" smtClean="0"/>
              <a:t>Tine Bergitte Heggernes</a:t>
            </a:r>
          </a:p>
          <a:p>
            <a:r>
              <a:rPr lang="nb-NO" dirty="0" smtClean="0"/>
              <a:t>Supervisor: </a:t>
            </a:r>
            <a:r>
              <a:rPr lang="nb-NO" dirty="0" err="1"/>
              <a:t>Nadav</a:t>
            </a:r>
            <a:r>
              <a:rPr lang="nb-NO" dirty="0"/>
              <a:t> </a:t>
            </a:r>
            <a:r>
              <a:rPr lang="nb-NO" dirty="0" err="1" smtClean="0"/>
              <a:t>Skjøndal</a:t>
            </a:r>
            <a:r>
              <a:rPr lang="nb-NO" dirty="0" smtClean="0"/>
              <a:t>-Bar</a:t>
            </a:r>
            <a:endParaRPr lang="nb-NO" dirty="0"/>
          </a:p>
          <a:p>
            <a:r>
              <a:rPr lang="nb-NO" dirty="0" smtClean="0"/>
              <a:t>Project </a:t>
            </a:r>
            <a:r>
              <a:rPr lang="nb-NO" dirty="0" err="1" smtClean="0"/>
              <a:t>with</a:t>
            </a:r>
            <a:r>
              <a:rPr lang="nb-NO" dirty="0" smtClean="0"/>
              <a:t> </a:t>
            </a:r>
            <a:r>
              <a:rPr lang="nb-NO" dirty="0" err="1" smtClean="0"/>
              <a:t>Nofima</a:t>
            </a:r>
            <a:r>
              <a:rPr lang="nb-NO" dirty="0" smtClean="0"/>
              <a:t> – Måltidets Hus, Stavanger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z="1400" dirty="0" smtClean="0"/>
              <a:t>Project Autumn 2013, Tine Bergitte Heggernes</a:t>
            </a:r>
            <a:endParaRPr lang="nb-NO" sz="1400" dirty="0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7081" y="653298"/>
            <a:ext cx="1827777" cy="621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63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Tine Bergitte Heggernes</a:t>
            </a:r>
            <a:endParaRPr lang="nb-NO" dirty="0"/>
          </a:p>
        </p:txBody>
      </p:sp>
      <p:pic>
        <p:nvPicPr>
          <p:cNvPr id="3" name="Bild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199" y="739860"/>
            <a:ext cx="4932530" cy="2143482"/>
          </a:xfrm>
          <a:prstGeom prst="rect">
            <a:avLst/>
          </a:prstGeom>
        </p:spPr>
      </p:pic>
      <p:pic>
        <p:nvPicPr>
          <p:cNvPr id="4" name="Bild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6287" y="370344"/>
            <a:ext cx="3805334" cy="2535595"/>
          </a:xfrm>
          <a:prstGeom prst="rect">
            <a:avLst/>
          </a:prstGeom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415" y="3264412"/>
            <a:ext cx="5914808" cy="2957404"/>
          </a:xfrm>
          <a:prstGeom prst="rect">
            <a:avLst/>
          </a:prstGeom>
        </p:spPr>
      </p:pic>
      <p:pic>
        <p:nvPicPr>
          <p:cNvPr id="6" name="Bild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772" y="3208937"/>
            <a:ext cx="2828213" cy="2828213"/>
          </a:xfrm>
          <a:prstGeom prst="rect">
            <a:avLst/>
          </a:prstGeom>
        </p:spPr>
      </p:pic>
      <p:sp>
        <p:nvSpPr>
          <p:cNvPr id="8" name="Pil høyre 7"/>
          <p:cNvSpPr/>
          <p:nvPr/>
        </p:nvSpPr>
        <p:spPr>
          <a:xfrm>
            <a:off x="3623481" y="4402078"/>
            <a:ext cx="2524836" cy="3669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TekstSylinder 10"/>
          <p:cNvSpPr txBox="1"/>
          <p:nvPr/>
        </p:nvSpPr>
        <p:spPr>
          <a:xfrm>
            <a:off x="972772" y="6037150"/>
            <a:ext cx="2728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i="1" dirty="0" err="1" smtClean="0"/>
              <a:t>Listeria</a:t>
            </a:r>
            <a:r>
              <a:rPr lang="nb-NO" i="1" dirty="0" smtClean="0"/>
              <a:t> monocytogenes</a:t>
            </a:r>
            <a:endParaRPr lang="nb-NO" i="1" dirty="0"/>
          </a:p>
        </p:txBody>
      </p:sp>
      <p:pic>
        <p:nvPicPr>
          <p:cNvPr id="12" name="Bild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22" y="846206"/>
            <a:ext cx="5063301" cy="5085219"/>
          </a:xfrm>
          <a:prstGeom prst="rect">
            <a:avLst/>
          </a:prstGeom>
        </p:spPr>
      </p:pic>
      <p:sp>
        <p:nvSpPr>
          <p:cNvPr id="17" name="TekstSylinder 16"/>
          <p:cNvSpPr txBox="1"/>
          <p:nvPr/>
        </p:nvSpPr>
        <p:spPr>
          <a:xfrm>
            <a:off x="2060812" y="98938"/>
            <a:ext cx="28250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err="1" smtClean="0"/>
              <a:t>Motivation</a:t>
            </a:r>
            <a:endParaRPr lang="nb-NO" sz="2400" b="1" dirty="0"/>
          </a:p>
        </p:txBody>
      </p:sp>
    </p:spTree>
    <p:extLst>
      <p:ext uri="{BB962C8B-B14F-4D97-AF65-F5344CB8AC3E}">
        <p14:creationId xmlns:p14="http://schemas.microsoft.com/office/powerpoint/2010/main" val="14999899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2843"/>
          </a:xfrm>
        </p:spPr>
        <p:txBody>
          <a:bodyPr>
            <a:normAutofit fontScale="90000"/>
          </a:bodyPr>
          <a:lstStyle/>
          <a:p>
            <a:r>
              <a:rPr lang="nb-NO" dirty="0" err="1" smtClean="0"/>
              <a:t>Objective</a:t>
            </a:r>
            <a:r>
              <a:rPr lang="nb-NO" dirty="0" smtClean="0"/>
              <a:t> and </a:t>
            </a:r>
            <a:r>
              <a:rPr lang="nb-NO" dirty="0" err="1" smtClean="0"/>
              <a:t>methodology</a:t>
            </a:r>
            <a:endParaRPr lang="nb-NO" dirty="0"/>
          </a:p>
        </p:txBody>
      </p:sp>
      <p:sp>
        <p:nvSpPr>
          <p:cNvPr id="6" name="Plassholder for innhold 5"/>
          <p:cNvSpPr>
            <a:spLocks noGrp="1"/>
          </p:cNvSpPr>
          <p:nvPr>
            <p:ph idx="1"/>
          </p:nvPr>
        </p:nvSpPr>
        <p:spPr>
          <a:xfrm>
            <a:off x="838200" y="1187355"/>
            <a:ext cx="10515600" cy="49896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u="sng" dirty="0" err="1" smtClean="0"/>
              <a:t>Objective</a:t>
            </a:r>
            <a:endParaRPr lang="nb-NO" u="sng" dirty="0" smtClean="0"/>
          </a:p>
          <a:p>
            <a:r>
              <a:rPr lang="en-GB" dirty="0"/>
              <a:t>D</a:t>
            </a:r>
            <a:r>
              <a:rPr lang="en-GB" dirty="0" smtClean="0"/>
              <a:t>oing </a:t>
            </a:r>
            <a:r>
              <a:rPr lang="en-GB" dirty="0"/>
              <a:t>a literature study on bacteria stress response to high pressure </a:t>
            </a:r>
            <a:r>
              <a:rPr lang="en-GB" dirty="0" smtClean="0"/>
              <a:t>processing (HPP).</a:t>
            </a:r>
            <a:endParaRPr lang="nb-NO" dirty="0" smtClean="0"/>
          </a:p>
          <a:p>
            <a:r>
              <a:rPr lang="en-US" dirty="0" smtClean="0"/>
              <a:t>The </a:t>
            </a:r>
            <a:r>
              <a:rPr lang="en-US" dirty="0"/>
              <a:t>bacteria response </a:t>
            </a:r>
            <a:r>
              <a:rPr lang="en-US" dirty="0" smtClean="0"/>
              <a:t>- change </a:t>
            </a:r>
            <a:r>
              <a:rPr lang="en-US" dirty="0"/>
              <a:t>of gene </a:t>
            </a:r>
            <a:r>
              <a:rPr lang="en-US" dirty="0" smtClean="0"/>
              <a:t>expressions and </a:t>
            </a:r>
            <a:r>
              <a:rPr lang="en-US" dirty="0"/>
              <a:t>mechanisms in the cell </a:t>
            </a:r>
            <a:r>
              <a:rPr lang="en-US" dirty="0" smtClean="0"/>
              <a:t>when stressed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u="sng" dirty="0" smtClean="0"/>
              <a:t>Methodology</a:t>
            </a:r>
          </a:p>
          <a:p>
            <a:r>
              <a:rPr lang="en-US" dirty="0" smtClean="0"/>
              <a:t>Using experimental data done with HPP at 400 </a:t>
            </a:r>
            <a:r>
              <a:rPr lang="en-US" dirty="0" err="1" smtClean="0"/>
              <a:t>Mpa</a:t>
            </a:r>
            <a:r>
              <a:rPr lang="en-US" dirty="0" smtClean="0"/>
              <a:t> and 600 </a:t>
            </a:r>
            <a:r>
              <a:rPr lang="en-US" dirty="0" err="1" smtClean="0"/>
              <a:t>Mpa</a:t>
            </a:r>
            <a:r>
              <a:rPr lang="en-US" dirty="0" smtClean="0"/>
              <a:t> with Listeria contaminated food</a:t>
            </a:r>
          </a:p>
          <a:p>
            <a:r>
              <a:rPr lang="en-US" dirty="0" smtClean="0"/>
              <a:t>Find vital HPP affected mechanisms </a:t>
            </a:r>
            <a:r>
              <a:rPr lang="en-US" dirty="0" smtClean="0">
                <a:sym typeface="Wingdings" panose="05000000000000000000" pitchFamily="2" charset="2"/>
              </a:rPr>
              <a:t> Genes activating these mechanis</a:t>
            </a:r>
            <a:r>
              <a:rPr lang="en-US" dirty="0" smtClean="0">
                <a:sym typeface="Wingdings" panose="05000000000000000000" pitchFamily="2" charset="2"/>
              </a:rPr>
              <a:t>ms  Determination of most significant genes  Comparing genes with regulation from other environmental stresses  Proposing the most pressure specific genes</a:t>
            </a:r>
            <a:endParaRPr lang="en-US" dirty="0" smtClean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/>
              <a:t>Bacteria stress responce to high pressure p</a:t>
            </a:r>
            <a:r>
              <a:rPr lang="nb-NO" dirty="0" smtClean="0"/>
              <a:t>rocessing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0817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Results</a:t>
            </a:r>
            <a:r>
              <a:rPr lang="nb-NO" dirty="0"/>
              <a:t> and </a:t>
            </a:r>
            <a:r>
              <a:rPr lang="nb-NO" dirty="0" err="1"/>
              <a:t>conclusion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529774"/>
          </a:xfrm>
        </p:spPr>
        <p:txBody>
          <a:bodyPr/>
          <a:lstStyle/>
          <a:p>
            <a:r>
              <a:rPr lang="en-GB" dirty="0"/>
              <a:t>HPP induced changes</a:t>
            </a:r>
            <a:endParaRPr lang="en-GB" dirty="0"/>
          </a:p>
        </p:txBody>
      </p:sp>
      <p:pic>
        <p:nvPicPr>
          <p:cNvPr id="8" name="Plassholder for innhold 9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27560" y="2361108"/>
            <a:ext cx="5744640" cy="3627298"/>
          </a:xfrm>
          <a:prstGeom prst="rect">
            <a:avLst/>
          </a:prstGeom>
        </p:spPr>
      </p:pic>
      <p:sp>
        <p:nvSpPr>
          <p:cNvPr id="11" name="Plassholder for tekst 10"/>
          <p:cNvSpPr>
            <a:spLocks noGrp="1"/>
          </p:cNvSpPr>
          <p:nvPr>
            <p:ph type="body" sz="quarter" idx="3"/>
          </p:nvPr>
        </p:nvSpPr>
        <p:spPr>
          <a:xfrm>
            <a:off x="6172200" y="2524836"/>
            <a:ext cx="3381233" cy="1365321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800" b="0" dirty="0" err="1" smtClean="0"/>
              <a:t>Many</a:t>
            </a:r>
            <a:r>
              <a:rPr lang="nb-NO" sz="2800" b="0" dirty="0" smtClean="0"/>
              <a:t> genes </a:t>
            </a:r>
            <a:r>
              <a:rPr lang="nb-NO" sz="2800" b="0" dirty="0" err="1" smtClean="0"/>
              <a:t>expressed</a:t>
            </a:r>
            <a:r>
              <a:rPr lang="nb-NO" sz="2800" b="0" dirty="0" smtClean="0"/>
              <a:t> as a </a:t>
            </a:r>
            <a:r>
              <a:rPr lang="nb-NO" sz="2800" b="0" dirty="0" err="1" smtClean="0"/>
              <a:t>response</a:t>
            </a:r>
            <a:r>
              <a:rPr lang="nb-NO" sz="2800" b="0" dirty="0" smtClean="0"/>
              <a:t> to HPP </a:t>
            </a:r>
            <a:endParaRPr lang="nb-NO" sz="2800" b="0" dirty="0"/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4258101"/>
            <a:ext cx="5183188" cy="1931562"/>
          </a:xfrm>
        </p:spPr>
        <p:txBody>
          <a:bodyPr/>
          <a:lstStyle/>
          <a:p>
            <a:pPr marL="285750" indent="-285750"/>
            <a:r>
              <a:rPr lang="en-GB" dirty="0" smtClean="0"/>
              <a:t>Expression </a:t>
            </a:r>
            <a:r>
              <a:rPr lang="en-GB" dirty="0"/>
              <a:t>change higher at 400MPa than 600 </a:t>
            </a:r>
            <a:r>
              <a:rPr lang="en-GB" dirty="0" err="1"/>
              <a:t>Mpa</a:t>
            </a:r>
            <a:r>
              <a:rPr lang="en-GB" dirty="0"/>
              <a:t> </a:t>
            </a:r>
            <a:r>
              <a:rPr lang="en-GB" dirty="0">
                <a:sym typeface="Wingdings" panose="05000000000000000000" pitchFamily="2" charset="2"/>
              </a:rPr>
              <a:t> </a:t>
            </a:r>
            <a:r>
              <a:rPr lang="en-GB" dirty="0"/>
              <a:t>less developed response systems for higher pressures.</a:t>
            </a:r>
          </a:p>
          <a:p>
            <a:endParaRPr lang="nb-NO" dirty="0"/>
          </a:p>
        </p:txBody>
      </p:sp>
      <p:sp>
        <p:nvSpPr>
          <p:cNvPr id="7" name="Plassholder for bunn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Tine Bergitte Heggernes</a:t>
            </a:r>
            <a:endParaRPr lang="nb-NO"/>
          </a:p>
        </p:txBody>
      </p:sp>
      <p:pic>
        <p:nvPicPr>
          <p:cNvPr id="10" name="Bild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36232" y="269473"/>
            <a:ext cx="2533092" cy="3456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79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9526"/>
          </a:xfrm>
        </p:spPr>
        <p:txBody>
          <a:bodyPr>
            <a:normAutofit/>
          </a:bodyPr>
          <a:lstStyle/>
          <a:p>
            <a:r>
              <a:rPr lang="nb-NO" sz="3200" dirty="0" smtClean="0"/>
              <a:t>The 7 most </a:t>
            </a:r>
            <a:r>
              <a:rPr lang="nb-NO" sz="3200" dirty="0" err="1" smtClean="0"/>
              <a:t>pressure</a:t>
            </a:r>
            <a:r>
              <a:rPr lang="nb-NO" sz="3200" dirty="0" smtClean="0"/>
              <a:t> </a:t>
            </a:r>
            <a:r>
              <a:rPr lang="nb-NO" sz="3200" dirty="0" err="1" smtClean="0"/>
              <a:t>specific</a:t>
            </a:r>
            <a:r>
              <a:rPr lang="nb-NO" sz="3200" dirty="0" smtClean="0"/>
              <a:t> genes</a:t>
            </a:r>
            <a:endParaRPr lang="nb-NO" sz="3200" dirty="0"/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632" y="1337481"/>
            <a:ext cx="10151828" cy="5018869"/>
          </a:xfrm>
          <a:prstGeom prst="rect">
            <a:avLst/>
          </a:prstGeom>
        </p:spPr>
      </p:pic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Tine Bergitte Heggernes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690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Futute</a:t>
            </a:r>
            <a:r>
              <a:rPr lang="nb-NO" dirty="0" smtClean="0"/>
              <a:t> </a:t>
            </a:r>
            <a:r>
              <a:rPr lang="nb-NO" dirty="0" err="1" smtClean="0"/>
              <a:t>work</a:t>
            </a:r>
            <a:r>
              <a:rPr lang="nb-NO" dirty="0" smtClean="0"/>
              <a:t> – Master </a:t>
            </a:r>
            <a:r>
              <a:rPr lang="nb-NO" dirty="0" err="1" smtClean="0"/>
              <a:t>thesis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Conduct HPP experiments</a:t>
            </a:r>
          </a:p>
          <a:p>
            <a:r>
              <a:rPr lang="en-GB" dirty="0" smtClean="0"/>
              <a:t>Develop </a:t>
            </a:r>
            <a:r>
              <a:rPr lang="en-GB" dirty="0"/>
              <a:t>models which predicts bacteria inhibition from high pressure processing </a:t>
            </a:r>
            <a:endParaRPr lang="en-US" dirty="0"/>
          </a:p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Tine Bergitte Heggernes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7770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1894</TotalTime>
  <Words>186</Words>
  <Application>Microsoft Office PowerPoint</Application>
  <PresentationFormat>Widescreen</PresentationFormat>
  <Paragraphs>30</Paragraphs>
  <Slides>6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Office-tema</vt:lpstr>
      <vt:lpstr>Bacteria stress response to high pressure processing</vt:lpstr>
      <vt:lpstr>PowerPoint-presentasjon</vt:lpstr>
      <vt:lpstr>Objective and methodology</vt:lpstr>
      <vt:lpstr>Results and conclusion</vt:lpstr>
      <vt:lpstr>The 7 most pressure specific genes</vt:lpstr>
      <vt:lpstr>Futute work – Master thesis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Bacteria stress responce to high pressure processing</dc:title>
  <dc:creator>Tine Bergitte Heggernes</dc:creator>
  <cp:lastModifiedBy>Tine Bergitte Heggernes</cp:lastModifiedBy>
  <cp:revision>27</cp:revision>
  <dcterms:created xsi:type="dcterms:W3CDTF">2013-10-07T06:44:33Z</dcterms:created>
  <dcterms:modified xsi:type="dcterms:W3CDTF">2013-12-12T08:54:32Z</dcterms:modified>
</cp:coreProperties>
</file>