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2" r:id="rId4"/>
    <p:sldId id="271" r:id="rId5"/>
    <p:sldId id="272" r:id="rId6"/>
    <p:sldId id="263" r:id="rId7"/>
    <p:sldId id="265" r:id="rId8"/>
    <p:sldId id="264" r:id="rId9"/>
    <p:sldId id="270" r:id="rId10"/>
    <p:sldId id="267" r:id="rId11"/>
    <p:sldId id="268" r:id="rId12"/>
    <p:sldId id="269" r:id="rId13"/>
    <p:sldId id="261" r:id="rId14"/>
    <p:sldId id="266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8AFDEF-0228-4B0B-BF83-018A3203DBD3}" type="datetimeFigureOut">
              <a:rPr lang="nb-NO" smtClean="0"/>
              <a:t>12.12.2013</a:t>
            </a:fld>
            <a:endParaRPr lang="nb-N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08DF88-1942-425A-A97D-C511F928A5CE}" type="slidenum">
              <a:rPr lang="nb-NO" smtClean="0"/>
              <a:t>‹#›</a:t>
            </a:fld>
            <a:endParaRPr lang="nb-N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Specialization project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title </a:t>
            </a:r>
          </a:p>
          <a:p>
            <a:pPr marL="0" indent="0">
              <a:buNone/>
            </a:pPr>
            <a:r>
              <a:rPr lang="en-US" dirty="0" smtClean="0"/>
              <a:t>    “Practical </a:t>
            </a:r>
            <a:r>
              <a:rPr lang="en-US" dirty="0"/>
              <a:t>modeling and PI-control of level </a:t>
            </a:r>
            <a:r>
              <a:rPr lang="en-US" dirty="0" smtClean="0"/>
              <a:t>processes”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Student</a:t>
            </a:r>
          </a:p>
          <a:p>
            <a:pPr marL="0" indent="0">
              <a:buNone/>
            </a:pPr>
            <a:r>
              <a:rPr lang="en-US" dirty="0" smtClean="0"/>
              <a:t>    Ingrid </a:t>
            </a:r>
            <a:r>
              <a:rPr lang="en-US" dirty="0" err="1" smtClean="0"/>
              <a:t>Didriksen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Supervisor</a:t>
            </a:r>
          </a:p>
          <a:p>
            <a:pPr marL="0" indent="0">
              <a:buNone/>
            </a:pPr>
            <a:r>
              <a:rPr lang="nb-NO" dirty="0" smtClean="0"/>
              <a:t>    Krister </a:t>
            </a:r>
            <a:r>
              <a:rPr lang="nb-NO" dirty="0" err="1" smtClean="0"/>
              <a:t>Forsman</a:t>
            </a:r>
            <a:r>
              <a:rPr lang="nb-NO" dirty="0" smtClean="0"/>
              <a:t> 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452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pic>
        <p:nvPicPr>
          <p:cNvPr id="1026" name="Picture 2" descr="C:\Users\Ingrid\Documents\Skole\NTNU høst\Prosjekt\Presentasjon 1\no_delay_no_tuning_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20888"/>
            <a:ext cx="6912768" cy="3881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395536" y="1791464"/>
            <a:ext cx="8291264" cy="6294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No time delay</a:t>
            </a:r>
            <a:endParaRPr lang="en-US" dirty="0"/>
          </a:p>
        </p:txBody>
      </p:sp>
      <p:sp>
        <p:nvSpPr>
          <p:cNvPr id="4" name="TekstSylinder 3"/>
          <p:cNvSpPr txBox="1"/>
          <p:nvPr/>
        </p:nvSpPr>
        <p:spPr>
          <a:xfrm>
            <a:off x="467544" y="278092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output and set point</a:t>
            </a:r>
            <a:endParaRPr lang="en-US" dirty="0"/>
          </a:p>
        </p:txBody>
      </p:sp>
      <p:sp>
        <p:nvSpPr>
          <p:cNvPr id="5" name="TekstSylinder 4"/>
          <p:cNvSpPr txBox="1"/>
          <p:nvPr/>
        </p:nvSpPr>
        <p:spPr>
          <a:xfrm>
            <a:off x="467544" y="479715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17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Ingrid\Documents\Skole\NTNU høst\Prosjekt\Presentasjon 1\initial_tuning_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668" y="1805158"/>
            <a:ext cx="7002163" cy="476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ssholder for innhold 2"/>
          <p:cNvSpPr>
            <a:spLocks noGrp="1"/>
          </p:cNvSpPr>
          <p:nvPr>
            <p:ph idx="1"/>
          </p:nvPr>
        </p:nvSpPr>
        <p:spPr>
          <a:xfrm>
            <a:off x="255041" y="1052736"/>
            <a:ext cx="8291264" cy="6294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With “time delay”</a:t>
            </a:r>
            <a:endParaRPr lang="en-US" dirty="0"/>
          </a:p>
        </p:txBody>
      </p:sp>
      <p:sp>
        <p:nvSpPr>
          <p:cNvPr id="6" name="TekstSylinder 5"/>
          <p:cNvSpPr txBox="1"/>
          <p:nvPr/>
        </p:nvSpPr>
        <p:spPr>
          <a:xfrm>
            <a:off x="827584" y="2348880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output and set point</a:t>
            </a:r>
            <a:endParaRPr lang="en-US" dirty="0"/>
          </a:p>
        </p:txBody>
      </p:sp>
      <p:sp>
        <p:nvSpPr>
          <p:cNvPr id="7" name="TekstSylinder 6"/>
          <p:cNvSpPr txBox="1"/>
          <p:nvPr/>
        </p:nvSpPr>
        <p:spPr>
          <a:xfrm>
            <a:off x="827584" y="472514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5021" y="1052736"/>
            <a:ext cx="8291264" cy="6294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Retuning</a:t>
            </a:r>
            <a:endParaRPr lang="en-US" dirty="0"/>
          </a:p>
        </p:txBody>
      </p:sp>
      <p:pic>
        <p:nvPicPr>
          <p:cNvPr id="4" name="Picture 4" descr="C:\Users\Ingrid\Documents\Skole\NTNU høst\Prosjekt\Presentasjon 1\retuning_7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448" y="1844756"/>
            <a:ext cx="7056784" cy="458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827584" y="2348880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output and set point</a:t>
            </a:r>
            <a:endParaRPr lang="en-US" dirty="0"/>
          </a:p>
        </p:txBody>
      </p:sp>
      <p:sp>
        <p:nvSpPr>
          <p:cNvPr id="6" name="TekstSylinder 5"/>
          <p:cNvSpPr txBox="1"/>
          <p:nvPr/>
        </p:nvSpPr>
        <p:spPr>
          <a:xfrm>
            <a:off x="827584" y="472514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03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Furture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 err="1" smtClean="0"/>
              <a:t>Concider</a:t>
            </a:r>
            <a:r>
              <a:rPr lang="nb-NO" dirty="0" smtClean="0"/>
              <a:t> </a:t>
            </a:r>
            <a:r>
              <a:rPr lang="nb-NO" dirty="0" err="1" smtClean="0"/>
              <a:t>dynamics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r>
              <a:rPr lang="nb-NO" dirty="0" smtClean="0"/>
              <a:t> </a:t>
            </a:r>
            <a:r>
              <a:rPr lang="nb-NO" dirty="0" err="1" smtClean="0"/>
              <a:t>controllers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934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 for </a:t>
            </a:r>
            <a:r>
              <a:rPr lang="en-US" dirty="0" smtClean="0"/>
              <a:t>your</a:t>
            </a:r>
            <a:r>
              <a:rPr lang="en-US" dirty="0" smtClean="0"/>
              <a:t> </a:t>
            </a:r>
            <a:r>
              <a:rPr lang="en-US" dirty="0" smtClean="0"/>
              <a:t>attention!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6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controllers in a chemical plant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Obtain process models by use of historical data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Obtain better tuning for the PI-controllers</a:t>
            </a:r>
          </a:p>
          <a:p>
            <a:endParaRPr lang="en-US" dirty="0"/>
          </a:p>
          <a:p>
            <a:r>
              <a:rPr lang="en-US" dirty="0" smtClean="0"/>
              <a:t>Apply theory in practice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9133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</a:t>
            </a:r>
            <a:r>
              <a:rPr lang="en-US" dirty="0" smtClean="0"/>
              <a:t>roblem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tuning in level controllers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2051" name="Picture 3" descr="C:\Users\Ingrid\Downloads\LC_Pars20130829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20888"/>
            <a:ext cx="5068608" cy="420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755576" y="3429000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Kc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l-GR" dirty="0" smtClean="0"/>
              <a:t>τ</a:t>
            </a:r>
            <a:r>
              <a:rPr lang="nb-NO" sz="1000" dirty="0" smtClean="0"/>
              <a:t>I</a:t>
            </a:r>
            <a:r>
              <a:rPr lang="nb-NO" dirty="0" smtClean="0"/>
              <a:t> for  all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r>
              <a:rPr lang="nb-NO" dirty="0" smtClean="0"/>
              <a:t> </a:t>
            </a:r>
            <a:r>
              <a:rPr lang="nb-NO" dirty="0" err="1" smtClean="0"/>
              <a:t>controllers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with poor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tuning</a:t>
            </a:r>
          </a:p>
          <a:p>
            <a:r>
              <a:rPr lang="en-US" dirty="0" smtClean="0"/>
              <a:t>Oscillations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Ingrid\Documents\Skole\NTNU høst\Prosjekt\Matlab\MATLAB IDENT\23.10.2013\c_71_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858" y="2780928"/>
            <a:ext cx="3898145" cy="287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4644008" y="242480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output and set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9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Smooth control</a:t>
            </a:r>
          </a:p>
          <a:p>
            <a:r>
              <a:rPr lang="en-US" dirty="0" smtClean="0"/>
              <a:t>Buffer tanks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64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How?</a:t>
            </a:r>
            <a:endParaRPr lang="nb-NO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Integrating process,</a:t>
                </a:r>
                <a:r>
                  <a:rPr lang="nb-NO" dirty="0"/>
                  <a:t> </a:t>
                </a:r>
                <a14:m>
                  <m:oMath xmlns:m="http://schemas.openxmlformats.org/officeDocument/2006/math">
                    <m:r>
                      <a:rPr lang="nb-NO" b="0" i="0" smtClean="0">
                        <a:latin typeface="Cambria Math"/>
                      </a:rPr>
                      <m:t>  </m:t>
                    </m:r>
                    <m:r>
                      <a:rPr lang="nb-NO" i="1"/>
                      <m:t>𝑔</m:t>
                    </m:r>
                    <m:d>
                      <m:dPr>
                        <m:ctrlPr>
                          <a:rPr lang="nb-NO" i="1"/>
                        </m:ctrlPr>
                      </m:dPr>
                      <m:e>
                        <m:r>
                          <a:rPr lang="nb-NO" i="1"/>
                          <m:t>𝑠</m:t>
                        </m:r>
                      </m:e>
                    </m:d>
                    <m:r>
                      <a:rPr lang="nb-NO" i="1"/>
                      <m:t>=</m:t>
                    </m:r>
                    <m:f>
                      <m:fPr>
                        <m:ctrlPr>
                          <a:rPr lang="nb-NO" i="1"/>
                        </m:ctrlPr>
                      </m:fPr>
                      <m:num>
                        <m:r>
                          <a:rPr lang="nb-NO" i="1"/>
                          <m:t>𝑘</m:t>
                        </m:r>
                      </m:num>
                      <m:den>
                        <m:r>
                          <a:rPr lang="nb-NO" i="1"/>
                          <m:t>𝑠</m:t>
                        </m:r>
                      </m:den>
                    </m:f>
                    <m:sSup>
                      <m:sSupPr>
                        <m:ctrlPr>
                          <a:rPr lang="nb-NO" i="1"/>
                        </m:ctrlPr>
                      </m:sSupPr>
                      <m:e>
                        <m:r>
                          <a:rPr lang="nb-NO" i="1"/>
                          <m:t>𝑒</m:t>
                        </m:r>
                      </m:e>
                      <m:sup>
                        <m:r>
                          <a:rPr lang="nb-NO" i="1"/>
                          <m:t>−</m:t>
                        </m:r>
                        <m:r>
                          <a:rPr lang="nb-NO" i="1"/>
                          <m:t>𝜃</m:t>
                        </m:r>
                        <m:r>
                          <a:rPr lang="nb-NO" i="1"/>
                          <m:t>𝑠</m:t>
                        </m:r>
                      </m:sup>
                    </m:sSup>
                  </m:oMath>
                </a14:m>
                <a:endParaRPr lang="nb-NO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Matlab</a:t>
                </a:r>
                <a:r>
                  <a:rPr lang="en-US" dirty="0" smtClean="0"/>
                  <a:t> System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Identification toolbox</a:t>
                </a:r>
              </a:p>
              <a:p>
                <a:pPr marL="0" indent="0">
                  <a:buNone/>
                </a:pPr>
                <a:endParaRPr lang="nb-NO" dirty="0"/>
              </a:p>
            </p:txBody>
          </p:sp>
        </mc:Choice>
        <mc:Fallback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Ingrid\Documents\Skole\NTNU høst\Prosjekt\Rapport\level_contro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873" y="3645024"/>
            <a:ext cx="38671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10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ngrid\Documents\Skole\NTNU høst\Prosjekt\Matlab\MATLAB IDENT\Bilder\LC2260 bilder 23,10\997_1010_mod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7" y="1457325"/>
            <a:ext cx="534352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5041" y="1052736"/>
            <a:ext cx="8291264" cy="6294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Process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1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Arrest time 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</a:t>
            </a:r>
            <a:r>
              <a:rPr lang="nb-NO" sz="2400" dirty="0" err="1" smtClean="0"/>
              <a:t>Disturbance</a:t>
            </a:r>
            <a:r>
              <a:rPr lang="nb-NO" sz="2400" dirty="0" smtClean="0"/>
              <a:t> in </a:t>
            </a:r>
            <a:r>
              <a:rPr lang="nb-NO" sz="2400" dirty="0" err="1" smtClean="0"/>
              <a:t>inflow</a:t>
            </a:r>
            <a:r>
              <a:rPr lang="nb-NO" sz="2400" dirty="0" smtClean="0"/>
              <a:t>	</a:t>
            </a:r>
            <a:r>
              <a:rPr lang="nb-NO" sz="2400" dirty="0"/>
              <a:t> </a:t>
            </a:r>
            <a:r>
              <a:rPr lang="nb-NO" sz="2400" dirty="0" smtClean="0"/>
              <a:t>        </a:t>
            </a:r>
            <a:r>
              <a:rPr lang="nb-NO" sz="2400" dirty="0" err="1" smtClean="0"/>
              <a:t>Deviation</a:t>
            </a:r>
            <a:r>
              <a:rPr lang="nb-NO" sz="2400" dirty="0" smtClean="0"/>
              <a:t> in </a:t>
            </a:r>
            <a:r>
              <a:rPr lang="nb-NO" sz="2400" dirty="0" err="1" smtClean="0"/>
              <a:t>process</a:t>
            </a:r>
            <a:r>
              <a:rPr lang="nb-NO" sz="2400" dirty="0" smtClean="0"/>
              <a:t> output</a:t>
            </a:r>
            <a:endParaRPr lang="nb-NO" sz="2400" dirty="0"/>
          </a:p>
          <a:p>
            <a:pPr marL="0" indent="0">
              <a:buNone/>
            </a:pPr>
            <a:endParaRPr lang="nb-NO" dirty="0"/>
          </a:p>
          <a:p>
            <a:endParaRPr lang="en-US" dirty="0"/>
          </a:p>
        </p:txBody>
      </p:sp>
      <p:pic>
        <p:nvPicPr>
          <p:cNvPr id="3074" name="Picture 2" descr="C:\Users\Ingrid\Documents\Skole\NTNU høst\Prosjekt\Matlab\MATLAB IDENT\23.10.2013\c_71_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4018312" cy="300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Ingrid\Documents\Skole\NTNU høst\Prosjekt\Matlab\MATLAB IDENT\23.10.2013\c_71_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984592"/>
            <a:ext cx="3898145" cy="287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908720"/>
            <a:ext cx="8280920" cy="50405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Tuning</a:t>
            </a:r>
            <a:endParaRPr lang="en-US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191129"/>
              </p:ext>
            </p:extLst>
          </p:nvPr>
        </p:nvGraphicFramePr>
        <p:xfrm>
          <a:off x="467544" y="2348880"/>
          <a:ext cx="8136904" cy="216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2783"/>
                <a:gridCol w="1192783"/>
                <a:gridCol w="1192783"/>
                <a:gridCol w="1192783"/>
                <a:gridCol w="989508"/>
                <a:gridCol w="1080120"/>
                <a:gridCol w="1296144"/>
              </a:tblGrid>
              <a:tr h="80224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controller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Kc0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  <a:r>
                        <a:rPr lang="nb-NO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Kc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  <a:r>
                        <a:rPr lang="nb-NO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Skogestad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8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8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62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yt">
  <a:themeElements>
    <a:clrScheme name="Fly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y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y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736</TotalTime>
  <Words>184</Words>
  <Application>Microsoft Office PowerPoint</Application>
  <PresentationFormat>Skjermfremvisning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Flyt</vt:lpstr>
      <vt:lpstr>Specialization project</vt:lpstr>
      <vt:lpstr>Objective</vt:lpstr>
      <vt:lpstr>The Problem</vt:lpstr>
      <vt:lpstr>Why?</vt:lpstr>
      <vt:lpstr>Desired</vt:lpstr>
      <vt:lpstr>How?</vt:lpstr>
      <vt:lpstr>PowerPoint-presentasjon</vt:lpstr>
      <vt:lpstr>How?</vt:lpstr>
      <vt:lpstr>PowerPoint-presentasjon</vt:lpstr>
      <vt:lpstr>Simulation</vt:lpstr>
      <vt:lpstr>PowerPoint-presentasjon</vt:lpstr>
      <vt:lpstr>PowerPoint-presentasjon</vt:lpstr>
      <vt:lpstr>Furture work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Ingrid</dc:creator>
  <cp:lastModifiedBy>Ingrid</cp:lastModifiedBy>
  <cp:revision>26</cp:revision>
  <dcterms:created xsi:type="dcterms:W3CDTF">2013-12-12T08:34:47Z</dcterms:created>
  <dcterms:modified xsi:type="dcterms:W3CDTF">2013-12-12T22:27:15Z</dcterms:modified>
</cp:coreProperties>
</file>