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9" r:id="rId3"/>
    <p:sldId id="257" r:id="rId4"/>
    <p:sldId id="262" r:id="rId5"/>
    <p:sldId id="258" r:id="rId6"/>
    <p:sldId id="261" r:id="rId7"/>
    <p:sldId id="267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897766-8477-45EA-969E-4A13A63D847A}" type="datetimeFigureOut">
              <a:rPr lang="en-US" smtClean="0"/>
              <a:t>12/16/2012</a:t>
            </a:fld>
            <a:endParaRPr lang="en-US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11E0E-9C17-4BAC-B8BD-1A3741504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98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 +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3: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+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Delta</a:t>
            </a:r>
            <a:r>
              <a:rPr lang="en-US" sz="1200" b="0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+ distance +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tsq</a:t>
            </a:r>
            <a:endParaRPr lang="en-US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111E0E-9C17-4BAC-B8BD-1A37415040A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543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3B406-E65B-4588-BBE0-E4C689F40B7A}" type="datetimeFigureOut">
              <a:rPr lang="nb-NO" smtClean="0"/>
              <a:t>16.12.2012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87F9-5AA4-43F9-8AF7-FC7980EAC9B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6794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3B406-E65B-4588-BBE0-E4C689F40B7A}" type="datetimeFigureOut">
              <a:rPr lang="nb-NO" smtClean="0"/>
              <a:t>16.12.2012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87F9-5AA4-43F9-8AF7-FC7980EAC9B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63363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3B406-E65B-4588-BBE0-E4C689F40B7A}" type="datetimeFigureOut">
              <a:rPr lang="nb-NO" smtClean="0"/>
              <a:t>16.12.2012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87F9-5AA4-43F9-8AF7-FC7980EAC9B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62004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3B406-E65B-4588-BBE0-E4C689F40B7A}" type="datetimeFigureOut">
              <a:rPr lang="nb-NO" smtClean="0"/>
              <a:t>16.12.2012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87F9-5AA4-43F9-8AF7-FC7980EAC9B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74036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3B406-E65B-4588-BBE0-E4C689F40B7A}" type="datetimeFigureOut">
              <a:rPr lang="nb-NO" smtClean="0"/>
              <a:t>16.12.2012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87F9-5AA4-43F9-8AF7-FC7980EAC9B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50936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3B406-E65B-4588-BBE0-E4C689F40B7A}" type="datetimeFigureOut">
              <a:rPr lang="nb-NO" smtClean="0"/>
              <a:t>16.12.2012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87F9-5AA4-43F9-8AF7-FC7980EAC9B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29278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3B406-E65B-4588-BBE0-E4C689F40B7A}" type="datetimeFigureOut">
              <a:rPr lang="nb-NO" smtClean="0"/>
              <a:t>16.12.2012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87F9-5AA4-43F9-8AF7-FC7980EAC9B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59097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3B406-E65B-4588-BBE0-E4C689F40B7A}" type="datetimeFigureOut">
              <a:rPr lang="nb-NO" smtClean="0"/>
              <a:t>16.12.2012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87F9-5AA4-43F9-8AF7-FC7980EAC9B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45362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3B406-E65B-4588-BBE0-E4C689F40B7A}" type="datetimeFigureOut">
              <a:rPr lang="nb-NO" smtClean="0"/>
              <a:t>16.12.2012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87F9-5AA4-43F9-8AF7-FC7980EAC9B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11110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3B406-E65B-4588-BBE0-E4C689F40B7A}" type="datetimeFigureOut">
              <a:rPr lang="nb-NO" smtClean="0"/>
              <a:t>16.12.2012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87F9-5AA4-43F9-8AF7-FC7980EAC9B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24080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3B406-E65B-4588-BBE0-E4C689F40B7A}" type="datetimeFigureOut">
              <a:rPr lang="nb-NO" smtClean="0"/>
              <a:t>16.12.2012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87F9-5AA4-43F9-8AF7-FC7980EAC9B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94544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3B406-E65B-4588-BBE0-E4C689F40B7A}" type="datetimeFigureOut">
              <a:rPr lang="nb-NO" smtClean="0"/>
              <a:t>16.12.2012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687F9-5AA4-43F9-8AF7-FC7980EAC9B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2868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b-NO" b="1" dirty="0" smtClean="0"/>
              <a:t>Optimal </a:t>
            </a:r>
            <a:r>
              <a:rPr lang="nb-NO" b="1" dirty="0" err="1" smtClean="0"/>
              <a:t>temperature</a:t>
            </a:r>
            <a:r>
              <a:rPr lang="nb-NO" b="1" dirty="0" smtClean="0"/>
              <a:t> </a:t>
            </a:r>
            <a:r>
              <a:rPr lang="nb-NO" b="1" dirty="0" err="1" smtClean="0"/>
              <a:t>control</a:t>
            </a:r>
            <a:r>
              <a:rPr lang="nb-NO" b="1" dirty="0" smtClean="0"/>
              <a:t> </a:t>
            </a:r>
            <a:r>
              <a:rPr lang="nb-NO" b="1" dirty="0" err="1" smtClean="0"/>
              <a:t>of</a:t>
            </a:r>
            <a:r>
              <a:rPr lang="nb-NO" b="1" dirty="0" smtClean="0"/>
              <a:t> </a:t>
            </a:r>
            <a:r>
              <a:rPr lang="nb-NO" b="1" dirty="0" err="1" smtClean="0"/>
              <a:t>rooms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nb-NO" dirty="0" smtClean="0"/>
          </a:p>
          <a:p>
            <a:r>
              <a:rPr lang="nb-NO" dirty="0" smtClean="0"/>
              <a:t>Siri Hofstad </a:t>
            </a:r>
            <a:r>
              <a:rPr lang="nb-NO" dirty="0" err="1" smtClean="0"/>
              <a:t>Trapnes</a:t>
            </a:r>
            <a:endParaRPr lang="nb-NO" dirty="0" smtClean="0"/>
          </a:p>
          <a:p>
            <a:endParaRPr lang="nb-NO" dirty="0"/>
          </a:p>
          <a:p>
            <a:r>
              <a:rPr lang="nb-NO" dirty="0" err="1" smtClean="0"/>
              <a:t>Superviors</a:t>
            </a:r>
            <a:r>
              <a:rPr lang="nb-NO" dirty="0" smtClean="0"/>
              <a:t>: </a:t>
            </a:r>
          </a:p>
          <a:p>
            <a:r>
              <a:rPr lang="nb-NO" dirty="0" smtClean="0"/>
              <a:t>Sigurd </a:t>
            </a:r>
            <a:r>
              <a:rPr lang="nb-NO" dirty="0" err="1" smtClean="0"/>
              <a:t>Skogestad</a:t>
            </a:r>
            <a:r>
              <a:rPr lang="nb-NO" dirty="0" smtClean="0"/>
              <a:t> and Chriss Grimholt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1182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</a:t>
            </a:r>
            <a:r>
              <a:rPr lang="en-US" dirty="0"/>
              <a:t>o</a:t>
            </a:r>
            <a:r>
              <a:rPr lang="en-US" dirty="0" smtClean="0"/>
              <a:t>btained results</a:t>
            </a:r>
            <a:endParaRPr lang="en-US" dirty="0"/>
          </a:p>
        </p:txBody>
      </p:sp>
      <p:sp>
        <p:nvSpPr>
          <p:cNvPr id="8" name="Plassholder for innhold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Works fine around the nominal value (0°C)</a:t>
            </a:r>
          </a:p>
          <a:p>
            <a:r>
              <a:rPr lang="en-US" dirty="0" smtClean="0"/>
              <a:t>The further away from the nominal value the worse results</a:t>
            </a:r>
          </a:p>
          <a:p>
            <a:r>
              <a:rPr lang="en-US" dirty="0" smtClean="0"/>
              <a:t>If good results above the nominal value then not below 0°C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09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Improvements</a:t>
            </a:r>
          </a:p>
          <a:p>
            <a:pPr lvl="1"/>
            <a:r>
              <a:rPr lang="en-US" dirty="0" smtClean="0"/>
              <a:t>Find controlled variable for all the switching times</a:t>
            </a:r>
          </a:p>
          <a:p>
            <a:pPr lvl="1"/>
            <a:r>
              <a:rPr lang="en-US" dirty="0" smtClean="0"/>
              <a:t>Adjustments to the null space method 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39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The </a:t>
            </a:r>
            <a:r>
              <a:rPr lang="nb-NO" dirty="0" err="1" smtClean="0"/>
              <a:t>model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dirty="0" smtClean="0"/>
              <a:t>Direct </a:t>
            </a:r>
            <a:r>
              <a:rPr lang="nb-NO" dirty="0" err="1"/>
              <a:t>heating</a:t>
            </a:r>
            <a:r>
              <a:rPr lang="nb-NO" dirty="0"/>
              <a:t> in </a:t>
            </a:r>
            <a:r>
              <a:rPr lang="nb-NO" dirty="0" err="1"/>
              <a:t>floor</a:t>
            </a:r>
            <a:r>
              <a:rPr lang="nb-NO" dirty="0"/>
              <a:t> and </a:t>
            </a:r>
            <a:r>
              <a:rPr lang="nb-NO" dirty="0" err="1"/>
              <a:t>room</a:t>
            </a:r>
            <a:endParaRPr lang="nb-NO" dirty="0"/>
          </a:p>
          <a:p>
            <a:r>
              <a:rPr lang="nb-NO" dirty="0" err="1"/>
              <a:t>Keep</a:t>
            </a:r>
            <a:r>
              <a:rPr lang="nb-NO" dirty="0"/>
              <a:t> </a:t>
            </a:r>
            <a:r>
              <a:rPr lang="nb-NO" dirty="0" err="1"/>
              <a:t>the</a:t>
            </a:r>
            <a:r>
              <a:rPr lang="nb-NO" dirty="0"/>
              <a:t> </a:t>
            </a:r>
            <a:r>
              <a:rPr lang="nb-NO" dirty="0" err="1"/>
              <a:t>temperature</a:t>
            </a:r>
            <a:r>
              <a:rPr lang="nb-NO" dirty="0"/>
              <a:t> in </a:t>
            </a:r>
            <a:r>
              <a:rPr lang="nb-NO" dirty="0" err="1"/>
              <a:t>the</a:t>
            </a:r>
            <a:r>
              <a:rPr lang="nb-NO" dirty="0"/>
              <a:t> </a:t>
            </a:r>
            <a:r>
              <a:rPr lang="nb-NO" dirty="0" err="1"/>
              <a:t>room</a:t>
            </a:r>
            <a:r>
              <a:rPr lang="nb-NO" dirty="0"/>
              <a:t> </a:t>
            </a:r>
            <a:r>
              <a:rPr lang="nb-NO" dirty="0" err="1"/>
              <a:t>within</a:t>
            </a:r>
            <a:r>
              <a:rPr lang="nb-NO" dirty="0"/>
              <a:t> </a:t>
            </a:r>
            <a:r>
              <a:rPr lang="nb-NO" dirty="0" smtClean="0"/>
              <a:t>optimal </a:t>
            </a:r>
            <a:r>
              <a:rPr lang="nb-NO" dirty="0" err="1"/>
              <a:t>bounds</a:t>
            </a:r>
            <a:r>
              <a:rPr lang="nb-NO" dirty="0"/>
              <a:t> in order to save </a:t>
            </a:r>
            <a:r>
              <a:rPr lang="nb-NO" dirty="0" err="1"/>
              <a:t>energy</a:t>
            </a:r>
            <a:r>
              <a:rPr lang="nb-NO" dirty="0"/>
              <a:t> </a:t>
            </a:r>
            <a:r>
              <a:rPr lang="nb-NO" dirty="0" err="1"/>
              <a:t>costs</a:t>
            </a:r>
            <a:endParaRPr lang="nb-NO" dirty="0"/>
          </a:p>
          <a:p>
            <a:endParaRPr lang="nb-NO" dirty="0"/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2149" y="1600200"/>
            <a:ext cx="2388702" cy="4525963"/>
          </a:xfrm>
        </p:spPr>
      </p:pic>
    </p:spTree>
    <p:extLst>
      <p:ext uri="{BB962C8B-B14F-4D97-AF65-F5344CB8AC3E}">
        <p14:creationId xmlns:p14="http://schemas.microsoft.com/office/powerpoint/2010/main" val="202185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sz="half" idx="2"/>
          </p:nvPr>
        </p:nvSpPr>
        <p:spPr>
          <a:xfrm>
            <a:off x="457200" y="980728"/>
            <a:ext cx="4114800" cy="5145435"/>
          </a:xfrm>
        </p:spPr>
        <p:txBody>
          <a:bodyPr>
            <a:normAutofit/>
          </a:bodyPr>
          <a:lstStyle/>
          <a:p>
            <a:r>
              <a:rPr lang="nb-NO" dirty="0" err="1" smtClean="0"/>
              <a:t>Steps</a:t>
            </a:r>
            <a:endParaRPr lang="nb-NO" dirty="0" smtClean="0"/>
          </a:p>
          <a:p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    1) </a:t>
            </a:r>
            <a:r>
              <a:rPr lang="nb-NO" dirty="0" err="1" smtClean="0"/>
              <a:t>Creating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           	   </a:t>
            </a:r>
            <a:r>
              <a:rPr lang="nb-NO" dirty="0" err="1" smtClean="0"/>
              <a:t>model</a:t>
            </a:r>
            <a:endParaRPr lang="nb-NO" dirty="0" smtClean="0"/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- </a:t>
            </a:r>
            <a:r>
              <a:rPr lang="nb-NO" dirty="0" err="1" smtClean="0"/>
              <a:t>Matlab</a:t>
            </a:r>
            <a:r>
              <a:rPr lang="nb-NO" dirty="0" smtClean="0"/>
              <a:t>, </a:t>
            </a:r>
            <a:r>
              <a:rPr lang="nb-NO" dirty="0" err="1" smtClean="0"/>
              <a:t>Simulink</a:t>
            </a:r>
            <a:endParaRPr lang="nb-NO" dirty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2) </a:t>
            </a:r>
            <a:r>
              <a:rPr lang="en-US" dirty="0" smtClean="0"/>
              <a:t>Implementation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control</a:t>
            </a:r>
            <a:r>
              <a:rPr lang="nb-NO" dirty="0" smtClean="0"/>
              <a:t> </a:t>
            </a:r>
            <a:r>
              <a:rPr lang="nb-NO" dirty="0" err="1" smtClean="0"/>
              <a:t>structure</a:t>
            </a:r>
            <a:endParaRPr lang="nb-NO" dirty="0" smtClean="0"/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- PI </a:t>
            </a:r>
            <a:r>
              <a:rPr lang="nb-NO" dirty="0" err="1" smtClean="0"/>
              <a:t>control</a:t>
            </a:r>
            <a:endParaRPr lang="nb-NO" dirty="0" smtClean="0"/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- SIMC</a:t>
            </a:r>
          </a:p>
          <a:p>
            <a:pPr marL="0" indent="0">
              <a:buNone/>
            </a:pPr>
            <a:endParaRPr lang="nb-NO" dirty="0" smtClean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908720"/>
            <a:ext cx="4680519" cy="5256584"/>
          </a:xfrm>
        </p:spPr>
      </p:pic>
    </p:spTree>
    <p:extLst>
      <p:ext uri="{BB962C8B-B14F-4D97-AF65-F5344CB8AC3E}">
        <p14:creationId xmlns:p14="http://schemas.microsoft.com/office/powerpoint/2010/main" val="388242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innhold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 smtClean="0"/>
              <a:t>No </a:t>
            </a:r>
            <a:r>
              <a:rPr lang="nb-NO" dirty="0" err="1" smtClean="0"/>
              <a:t>heating</a:t>
            </a:r>
            <a:r>
              <a:rPr lang="nb-NO" dirty="0" smtClean="0"/>
              <a:t> in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floor</a:t>
            </a:r>
            <a:endParaRPr lang="nb-NO" dirty="0" smtClean="0"/>
          </a:p>
          <a:p>
            <a:r>
              <a:rPr lang="nb-NO" dirty="0" err="1" smtClean="0"/>
              <a:t>Constraints</a:t>
            </a:r>
            <a:r>
              <a:rPr lang="nb-NO" dirty="0" smtClean="0"/>
              <a:t> </a:t>
            </a:r>
            <a:r>
              <a:rPr lang="nb-NO" dirty="0" err="1" smtClean="0"/>
              <a:t>on</a:t>
            </a:r>
            <a:r>
              <a:rPr lang="nb-NO" dirty="0" smtClean="0"/>
              <a:t> </a:t>
            </a:r>
            <a:r>
              <a:rPr lang="en-US" dirty="0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room</a:t>
            </a:r>
            <a:r>
              <a:rPr lang="nb-NO" dirty="0" smtClean="0"/>
              <a:t> </a:t>
            </a:r>
            <a:r>
              <a:rPr lang="nb-NO" dirty="0" err="1" smtClean="0"/>
              <a:t>temperature</a:t>
            </a:r>
            <a:endParaRPr lang="nb-NO" dirty="0" smtClean="0"/>
          </a:p>
          <a:p>
            <a:pPr lvl="1"/>
            <a:r>
              <a:rPr lang="en-US" dirty="0"/>
              <a:t>Intervals</a:t>
            </a:r>
            <a:r>
              <a:rPr lang="nb-NO" dirty="0"/>
              <a:t> </a:t>
            </a:r>
            <a:r>
              <a:rPr lang="en-US" dirty="0"/>
              <a:t>with temperature equal to 10°C and </a:t>
            </a:r>
            <a:r>
              <a:rPr lang="en-US" dirty="0" smtClean="0"/>
              <a:t>20°C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Constant</a:t>
            </a:r>
            <a:r>
              <a:rPr lang="nb-NO" dirty="0" smtClean="0"/>
              <a:t> </a:t>
            </a:r>
            <a:r>
              <a:rPr lang="nb-NO" dirty="0" err="1" smtClean="0"/>
              <a:t>energy</a:t>
            </a:r>
            <a:r>
              <a:rPr lang="nb-NO" dirty="0" smtClean="0"/>
              <a:t> </a:t>
            </a:r>
            <a:r>
              <a:rPr lang="en-US" dirty="0" smtClean="0"/>
              <a:t>price</a:t>
            </a:r>
          </a:p>
          <a:p>
            <a:pPr lvl="1"/>
            <a:r>
              <a:rPr lang="nb-NO" dirty="0" smtClean="0"/>
              <a:t>Minimum </a:t>
            </a:r>
            <a:r>
              <a:rPr lang="nb-NO" dirty="0" err="1" smtClean="0"/>
              <a:t>energy</a:t>
            </a:r>
            <a:r>
              <a:rPr lang="nb-NO" dirty="0" smtClean="0"/>
              <a:t> </a:t>
            </a:r>
            <a:r>
              <a:rPr lang="nb-NO" dirty="0" err="1" smtClean="0"/>
              <a:t>consumption</a:t>
            </a:r>
            <a:endParaRPr lang="nb-NO" dirty="0"/>
          </a:p>
        </p:txBody>
      </p:sp>
      <p:sp>
        <p:nvSpPr>
          <p:cNvPr id="2" name="Plassholder for innhold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lassholder for innhol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1124744"/>
            <a:ext cx="4392486" cy="525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493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lassholder for innhold 12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268760"/>
            <a:ext cx="4038600" cy="4968552"/>
          </a:xfrm>
        </p:spPr>
      </p:pic>
      <p:sp>
        <p:nvSpPr>
          <p:cNvPr id="12" name="Plassholder for innhold 11"/>
          <p:cNvSpPr>
            <a:spLocks noGrp="1"/>
          </p:cNvSpPr>
          <p:nvPr>
            <p:ph sz="half" idx="1"/>
          </p:nvPr>
        </p:nvSpPr>
        <p:spPr>
          <a:xfrm>
            <a:off x="467544" y="1628800"/>
            <a:ext cx="4038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 smtClean="0"/>
              <a:t>    3) </a:t>
            </a:r>
            <a:r>
              <a:rPr lang="nb-NO" dirty="0" err="1" smtClean="0"/>
              <a:t>Finding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optimal </a:t>
            </a:r>
            <a:r>
              <a:rPr lang="nb-NO" dirty="0" err="1" smtClean="0"/>
              <a:t>temperature</a:t>
            </a:r>
            <a:endParaRPr lang="nb-NO" dirty="0" smtClean="0"/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- </a:t>
            </a:r>
            <a:r>
              <a:rPr lang="nb-NO" dirty="0" err="1" smtClean="0"/>
              <a:t>Quadratic</a:t>
            </a:r>
            <a:r>
              <a:rPr lang="nb-NO" dirty="0" smtClean="0"/>
              <a:t> </a:t>
            </a:r>
            <a:r>
              <a:rPr lang="nb-NO" dirty="0" err="1" smtClean="0"/>
              <a:t>programming</a:t>
            </a:r>
            <a:endParaRPr lang="nb-NO" dirty="0" smtClean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    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5156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4) </a:t>
            </a:r>
            <a:r>
              <a:rPr lang="en-US" dirty="0" smtClean="0"/>
              <a:t>Introducing</a:t>
            </a:r>
            <a:r>
              <a:rPr lang="nb-NO" dirty="0" smtClean="0"/>
              <a:t> </a:t>
            </a:r>
            <a:r>
              <a:rPr lang="en-US" dirty="0" smtClean="0"/>
              <a:t>disturbances</a:t>
            </a:r>
          </a:p>
          <a:p>
            <a:pPr marL="0" indent="0">
              <a:buNone/>
            </a:pPr>
            <a:r>
              <a:rPr lang="en-US" dirty="0" smtClean="0"/>
              <a:t>5) The </a:t>
            </a:r>
            <a:r>
              <a:rPr lang="en-US" dirty="0"/>
              <a:t>null space </a:t>
            </a:r>
            <a:r>
              <a:rPr lang="en-US" dirty="0" smtClean="0"/>
              <a:t>method</a:t>
            </a:r>
          </a:p>
          <a:p>
            <a:pPr>
              <a:buFontTx/>
              <a:buChar char="-"/>
            </a:pPr>
            <a:r>
              <a:rPr lang="en-US" dirty="0" smtClean="0"/>
              <a:t>Even if time of switch changes with disturbances the controlled variable should be constant</a:t>
            </a:r>
            <a:endParaRPr lang="nb-NO" dirty="0" smtClean="0"/>
          </a:p>
          <a:p>
            <a:pPr>
              <a:buFontTx/>
              <a:buChar char="-"/>
            </a:pPr>
            <a:endParaRPr lang="nb-NO" dirty="0"/>
          </a:p>
          <a:p>
            <a:pPr>
              <a:buFontTx/>
              <a:buChar char="-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9694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6"/>
          <p:cNvSpPr>
            <a:spLocks noGrp="1"/>
          </p:cNvSpPr>
          <p:nvPr>
            <p:ph type="title"/>
          </p:nvPr>
        </p:nvSpPr>
        <p:spPr>
          <a:xfrm>
            <a:off x="467544" y="4653136"/>
            <a:ext cx="8229600" cy="1143000"/>
          </a:xfrm>
        </p:spPr>
        <p:txBody>
          <a:bodyPr>
            <a:normAutofit fontScale="90000"/>
          </a:bodyPr>
          <a:lstStyle/>
          <a:p>
            <a:pPr>
              <a:buFontTx/>
              <a:buChar char="-"/>
            </a:pPr>
            <a:r>
              <a:rPr lang="en-US" dirty="0"/>
              <a:t>The null space method did not give acceptable results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To</a:t>
            </a:r>
          </a:p>
          <a:p>
            <a:r>
              <a:rPr lang="en-US" dirty="0"/>
              <a:t>t</a:t>
            </a:r>
            <a:r>
              <a:rPr lang="en-US" dirty="0" smtClean="0"/>
              <a:t> switch</a:t>
            </a:r>
          </a:p>
          <a:p>
            <a:r>
              <a:rPr lang="en-US" dirty="0" smtClean="0"/>
              <a:t>∆T = </a:t>
            </a:r>
            <a:r>
              <a:rPr lang="en-US" dirty="0" err="1" smtClean="0"/>
              <a:t>Tr</a:t>
            </a:r>
            <a:r>
              <a:rPr lang="en-US" dirty="0" smtClean="0"/>
              <a:t>-To</a:t>
            </a:r>
          </a:p>
          <a:p>
            <a:r>
              <a:rPr lang="en-US" dirty="0" smtClean="0"/>
              <a:t>Distance</a:t>
            </a:r>
          </a:p>
          <a:p>
            <a:r>
              <a:rPr lang="en-US" dirty="0" err="1" smtClean="0"/>
              <a:t>Qh</a:t>
            </a:r>
            <a:r>
              <a:rPr lang="en-US" dirty="0" smtClean="0"/>
              <a:t>/r</a:t>
            </a:r>
            <a:endParaRPr lang="en-US" dirty="0"/>
          </a:p>
        </p:txBody>
      </p:sp>
      <p:sp>
        <p:nvSpPr>
          <p:cNvPr id="6" name="Plassholder for innhold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To</a:t>
            </a:r>
          </a:p>
          <a:p>
            <a:r>
              <a:rPr lang="en-US" dirty="0" err="1" smtClean="0"/>
              <a:t>UAr</a:t>
            </a:r>
            <a:r>
              <a:rPr lang="en-US" dirty="0" smtClean="0"/>
              <a:t>/o</a:t>
            </a:r>
            <a:endParaRPr lang="en-US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idx="4294967295"/>
          </p:nvPr>
        </p:nvSpPr>
        <p:spPr>
          <a:xfrm>
            <a:off x="395536" y="764704"/>
            <a:ext cx="4040188" cy="639763"/>
          </a:xfrm>
        </p:spPr>
        <p:txBody>
          <a:bodyPr/>
          <a:lstStyle/>
          <a:p>
            <a:r>
              <a:rPr lang="en-US" dirty="0" smtClean="0"/>
              <a:t>Measurements:</a:t>
            </a:r>
            <a:endParaRPr lang="en-US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4294967295"/>
          </p:nvPr>
        </p:nvSpPr>
        <p:spPr>
          <a:xfrm>
            <a:off x="4644008" y="764704"/>
            <a:ext cx="4041775" cy="639763"/>
          </a:xfrm>
        </p:spPr>
        <p:txBody>
          <a:bodyPr/>
          <a:lstStyle/>
          <a:p>
            <a:r>
              <a:rPr lang="en-US" dirty="0" smtClean="0"/>
              <a:t>Disturbances: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2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Results from different combinations of measurements</a:t>
            </a:r>
            <a:endParaRPr lang="en-US" dirty="0"/>
          </a:p>
        </p:txBody>
      </p:sp>
      <p:sp>
        <p:nvSpPr>
          <p:cNvPr id="9" name="Plassholder for tekst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 minus 10</a:t>
            </a:r>
            <a:r>
              <a:rPr lang="en-US" dirty="0"/>
              <a:t>°C</a:t>
            </a:r>
          </a:p>
        </p:txBody>
      </p:sp>
      <p:pic>
        <p:nvPicPr>
          <p:cNvPr id="7" name="Plassholder for innhold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638149"/>
            <a:ext cx="4040188" cy="3024739"/>
          </a:xfrm>
        </p:spPr>
      </p:pic>
      <p:sp>
        <p:nvSpPr>
          <p:cNvPr id="10" name="Plassholder for tekst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To plus 10</a:t>
            </a:r>
            <a:r>
              <a:rPr lang="en-US" dirty="0"/>
              <a:t>°C</a:t>
            </a:r>
          </a:p>
        </p:txBody>
      </p:sp>
      <p:pic>
        <p:nvPicPr>
          <p:cNvPr id="8" name="Plassholder for innhold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5" y="2637555"/>
            <a:ext cx="4041775" cy="3025927"/>
          </a:xfrm>
        </p:spPr>
      </p:pic>
    </p:spTree>
    <p:extLst>
      <p:ext uri="{BB962C8B-B14F-4D97-AF65-F5344CB8AC3E}">
        <p14:creationId xmlns:p14="http://schemas.microsoft.com/office/powerpoint/2010/main" val="428228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best combination of measurements </a:t>
            </a:r>
            <a:r>
              <a:rPr lang="en-US" smtClean="0"/>
              <a:t>and </a:t>
            </a:r>
            <a:r>
              <a:rPr lang="en-US" smtClean="0"/>
              <a:t>disturbances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 minus 5</a:t>
            </a:r>
            <a:r>
              <a:rPr lang="en-US" dirty="0"/>
              <a:t>°C</a:t>
            </a:r>
          </a:p>
        </p:txBody>
      </p:sp>
      <p:pic>
        <p:nvPicPr>
          <p:cNvPr id="7" name="Plassholder for innhold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638149"/>
            <a:ext cx="4040188" cy="3024739"/>
          </a:xfrm>
        </p:spPr>
      </p:pic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To plus 5</a:t>
            </a:r>
            <a:r>
              <a:rPr lang="en-US" dirty="0"/>
              <a:t>°C</a:t>
            </a:r>
          </a:p>
        </p:txBody>
      </p:sp>
      <p:pic>
        <p:nvPicPr>
          <p:cNvPr id="8" name="Plassholder for innhold 7"/>
          <p:cNvPicPr>
            <a:picLocks noGrp="1" noChangeAspect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5" y="2637555"/>
            <a:ext cx="4041775" cy="3025927"/>
          </a:xfrm>
        </p:spPr>
      </p:pic>
    </p:spTree>
    <p:extLst>
      <p:ext uri="{BB962C8B-B14F-4D97-AF65-F5344CB8AC3E}">
        <p14:creationId xmlns:p14="http://schemas.microsoft.com/office/powerpoint/2010/main" val="226380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</TotalTime>
  <Words>209</Words>
  <Application>Microsoft Office PowerPoint</Application>
  <PresentationFormat>Skjermfremvisning (4:3)</PresentationFormat>
  <Paragraphs>58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2" baseType="lpstr">
      <vt:lpstr>Office-tema</vt:lpstr>
      <vt:lpstr>Optimal temperature control of rooms</vt:lpstr>
      <vt:lpstr>The model</vt:lpstr>
      <vt:lpstr>PowerPoint-presentasjon</vt:lpstr>
      <vt:lpstr>PowerPoint-presentasjon</vt:lpstr>
      <vt:lpstr>PowerPoint-presentasjon</vt:lpstr>
      <vt:lpstr>PowerPoint-presentasjon</vt:lpstr>
      <vt:lpstr>The null space method did not give acceptable results </vt:lpstr>
      <vt:lpstr>Results from different combinations of measurements</vt:lpstr>
      <vt:lpstr>The best combination of measurements and disturbances  </vt:lpstr>
      <vt:lpstr>Summary of obtained results</vt:lpstr>
      <vt:lpstr>PowerPoint-presentasjon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Control of floor heating processes</dc:title>
  <dc:creator>Siri</dc:creator>
  <cp:lastModifiedBy>Siri</cp:lastModifiedBy>
  <cp:revision>37</cp:revision>
  <dcterms:created xsi:type="dcterms:W3CDTF">2012-11-04T10:19:25Z</dcterms:created>
  <dcterms:modified xsi:type="dcterms:W3CDTF">2012-12-16T20:47:13Z</dcterms:modified>
</cp:coreProperties>
</file>