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8CA23-7ECC-4882-9DEC-6C872F08A066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16666-CBE5-4650-966D-C5B099A606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4152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16666-CBE5-4650-966D-C5B099A606E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156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16666-CBE5-4650-966D-C5B099A606E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079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5B17-04F0-48FA-BA31-A7E5B1F43164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EA84-D372-4145-A855-3941B38DE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375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5B17-04F0-48FA-BA31-A7E5B1F43164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EA84-D372-4145-A855-3941B38DE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91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5B17-04F0-48FA-BA31-A7E5B1F43164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EA84-D372-4145-A855-3941B38DE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501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5B17-04F0-48FA-BA31-A7E5B1F43164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EA84-D372-4145-A855-3941B38DE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694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5B17-04F0-48FA-BA31-A7E5B1F43164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EA84-D372-4145-A855-3941B38DE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05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5B17-04F0-48FA-BA31-A7E5B1F43164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EA84-D372-4145-A855-3941B38DE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288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5B17-04F0-48FA-BA31-A7E5B1F43164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EA84-D372-4145-A855-3941B38DE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323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5B17-04F0-48FA-BA31-A7E5B1F43164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EA84-D372-4145-A855-3941B38DE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321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5B17-04F0-48FA-BA31-A7E5B1F43164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EA84-D372-4145-A855-3941B38DE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9510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5B17-04F0-48FA-BA31-A7E5B1F43164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EA84-D372-4145-A855-3941B38DE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799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5B17-04F0-48FA-BA31-A7E5B1F43164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EA84-D372-4145-A855-3941B38DE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692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75B17-04F0-48FA-BA31-A7E5B1F43164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5EA84-D372-4145-A855-3941B38DE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32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Autofit/>
          </a:bodyPr>
          <a:lstStyle/>
          <a:p>
            <a:r>
              <a:rPr lang="en-AU" dirty="0" smtClean="0"/>
              <a:t>Performance and Robustness of the Smith Predictor Controller</a:t>
            </a:r>
            <a:endParaRPr lang="en-AU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70664" y="5517232"/>
            <a:ext cx="5625472" cy="1104528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AU" dirty="0" smtClean="0"/>
              <a:t>By: Helene Paulsen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AU" dirty="0" smtClean="0"/>
              <a:t>Supervisor: Sigurd Skogestad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AU" dirty="0" smtClean="0"/>
              <a:t>Co-supervisor: Vinicius De Oliveira</a:t>
            </a:r>
          </a:p>
        </p:txBody>
      </p:sp>
      <p:pic>
        <p:nvPicPr>
          <p:cNvPr id="2050" name="Picture 2" descr="C:\Users\Helene\Documents\NTNU\Prosjekt\Bilde av SP til pr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437" y="2060848"/>
            <a:ext cx="5897563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Undertittel 2"/>
          <p:cNvSpPr txBox="1">
            <a:spLocks/>
          </p:cNvSpPr>
          <p:nvPr/>
        </p:nvSpPr>
        <p:spPr>
          <a:xfrm>
            <a:off x="0" y="2708920"/>
            <a:ext cx="3291333" cy="1872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Test for different time delays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Compare </a:t>
            </a:r>
            <a:r>
              <a:rPr lang="en-AU" sz="2400" smtClean="0">
                <a:solidFill>
                  <a:schemeClr val="tx1"/>
                </a:solidFill>
              </a:rPr>
              <a:t>with </a:t>
            </a:r>
            <a:r>
              <a:rPr lang="en-AU" sz="2400" smtClean="0">
                <a:solidFill>
                  <a:schemeClr val="tx1"/>
                </a:solidFill>
              </a:rPr>
              <a:t>PI </a:t>
            </a:r>
            <a:endParaRPr lang="en-AU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Tuning of SP and PI</a:t>
            </a:r>
            <a:endParaRPr lang="en-A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1667" y="1506652"/>
            <a:ext cx="3898776" cy="2664296"/>
          </a:xfrm>
        </p:spPr>
        <p:txBody>
          <a:bodyPr>
            <a:normAutofit/>
          </a:bodyPr>
          <a:lstStyle/>
          <a:p>
            <a:r>
              <a:rPr lang="en-AU" sz="2400" dirty="0" smtClean="0"/>
              <a:t>Several stability regions for P control</a:t>
            </a:r>
          </a:p>
          <a:p>
            <a:r>
              <a:rPr lang="en-AU" sz="2400" dirty="0" smtClean="0"/>
              <a:t>Robust tuning rules of SP</a:t>
            </a:r>
          </a:p>
          <a:p>
            <a:r>
              <a:rPr lang="en-AU" sz="2400" dirty="0" smtClean="0"/>
              <a:t>Integral square error (ISE) used to compare performance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9344" y="83977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1080948" y="105273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Results:</a:t>
            </a:r>
            <a:endParaRPr lang="en-AU" sz="28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971600" y="4432558"/>
            <a:ext cx="2555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Further work:</a:t>
            </a:r>
            <a:endParaRPr lang="en-AU" sz="2800" dirty="0"/>
          </a:p>
        </p:txBody>
      </p:sp>
      <p:sp>
        <p:nvSpPr>
          <p:cNvPr id="8" name="Plassholder for innhold 2"/>
          <p:cNvSpPr txBox="1">
            <a:spLocks/>
          </p:cNvSpPr>
          <p:nvPr/>
        </p:nvSpPr>
        <p:spPr>
          <a:xfrm>
            <a:off x="451667" y="4869160"/>
            <a:ext cx="4464496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dirty="0" smtClean="0"/>
              <a:t>Compare the SP and PI as fair as possible</a:t>
            </a:r>
          </a:p>
          <a:p>
            <a:r>
              <a:rPr lang="en-AU" sz="2400" dirty="0" smtClean="0"/>
              <a:t>Fix the robustness and find the best tuning</a:t>
            </a:r>
          </a:p>
        </p:txBody>
      </p:sp>
    </p:spTree>
    <p:extLst>
      <p:ext uri="{BB962C8B-B14F-4D97-AF65-F5344CB8AC3E}">
        <p14:creationId xmlns:p14="http://schemas.microsoft.com/office/powerpoint/2010/main" val="147442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79</Words>
  <Application>Microsoft Office PowerPoint</Application>
  <PresentationFormat>Skjermfremvisning (4:3)</PresentationFormat>
  <Paragraphs>16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Office-tema</vt:lpstr>
      <vt:lpstr>Performance and Robustness of the Smith Predictor Controller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Helene</dc:creator>
  <cp:lastModifiedBy>Helene</cp:lastModifiedBy>
  <cp:revision>17</cp:revision>
  <dcterms:created xsi:type="dcterms:W3CDTF">2012-11-06T07:25:36Z</dcterms:created>
  <dcterms:modified xsi:type="dcterms:W3CDTF">2012-11-07T07:29:26Z</dcterms:modified>
</cp:coreProperties>
</file>