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sldIdLst>
    <p:sldId id="256" r:id="rId2"/>
    <p:sldId id="258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868" autoAdjust="0"/>
  </p:normalViewPr>
  <p:slideViewPr>
    <p:cSldViewPr snapToGrid="0" snapToObjects="1">
      <p:cViewPr>
        <p:scale>
          <a:sx n="75" d="100"/>
          <a:sy n="75" d="100"/>
        </p:scale>
        <p:origin x="-192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86E88-6E1E-5C4D-90FE-C143E0C5C145}" type="datetimeFigureOut">
              <a:rPr lang="en-US" smtClean="0"/>
              <a:t>11/6/12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4C46C-6A87-D34B-A600-37CC85515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63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4C46C-6A87-D34B-A600-37CC85515F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4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4C46C-6A87-D34B-A600-37CC85515F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64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4C46C-6A87-D34B-A600-37CC85515F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64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225-1C59-EC4C-8D90-D32BBF31411D}" type="datetimeFigureOut">
              <a:rPr lang="en-US" smtClean="0"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98E5-8A4E-3249-A828-9D77884DD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38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225-1C59-EC4C-8D90-D32BBF31411D}" type="datetimeFigureOut">
              <a:rPr lang="en-US" smtClean="0"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98E5-8A4E-3249-A828-9D77884DD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5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225-1C59-EC4C-8D90-D32BBF31411D}" type="datetimeFigureOut">
              <a:rPr lang="en-US" smtClean="0"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98E5-8A4E-3249-A828-9D77884DD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225-1C59-EC4C-8D90-D32BBF31411D}" type="datetimeFigureOut">
              <a:rPr lang="en-US" smtClean="0"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98E5-8A4E-3249-A828-9D77884DD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9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225-1C59-EC4C-8D90-D32BBF31411D}" type="datetimeFigureOut">
              <a:rPr lang="en-US" smtClean="0"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98E5-8A4E-3249-A828-9D77884DD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6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225-1C59-EC4C-8D90-D32BBF31411D}" type="datetimeFigureOut">
              <a:rPr lang="en-US" smtClean="0"/>
              <a:t>11/6/12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98E5-8A4E-3249-A828-9D77884DD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9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225-1C59-EC4C-8D90-D32BBF31411D}" type="datetimeFigureOut">
              <a:rPr lang="en-US" smtClean="0"/>
              <a:t>11/6/12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98E5-8A4E-3249-A828-9D77884DD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0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225-1C59-EC4C-8D90-D32BBF31411D}" type="datetimeFigureOut">
              <a:rPr lang="en-US" smtClean="0"/>
              <a:t>11/6/12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98E5-8A4E-3249-A828-9D77884DD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0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225-1C59-EC4C-8D90-D32BBF31411D}" type="datetimeFigureOut">
              <a:rPr lang="en-US" smtClean="0"/>
              <a:t>11/6/12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98E5-8A4E-3249-A828-9D77884DD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7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225-1C59-EC4C-8D90-D32BBF31411D}" type="datetimeFigureOut">
              <a:rPr lang="en-US" smtClean="0"/>
              <a:t>11/6/12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98E5-8A4E-3249-A828-9D77884DD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63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1225-1C59-EC4C-8D90-D32BBF31411D}" type="datetimeFigureOut">
              <a:rPr lang="en-US" smtClean="0"/>
              <a:t>11/6/12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98E5-8A4E-3249-A828-9D77884DD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9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B1225-1C59-EC4C-8D90-D32BBF31411D}" type="datetimeFigureOut">
              <a:rPr lang="en-US" smtClean="0"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98E5-8A4E-3249-A828-9D77884DD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6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titled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3" t="14417" r="39882" b="45849"/>
          <a:stretch/>
        </p:blipFill>
        <p:spPr>
          <a:xfrm>
            <a:off x="4576182" y="2150534"/>
            <a:ext cx="4263020" cy="2576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60721"/>
            <a:ext cx="7526867" cy="1470025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/>
              <a:t>Dynamic back-off for control of active constraints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05133"/>
            <a:ext cx="4428067" cy="17526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Student: Vilde Haarsaker</a:t>
            </a:r>
          </a:p>
          <a:p>
            <a:pPr algn="l"/>
            <a:r>
              <a:rPr lang="en-US" sz="2000" dirty="0" smtClean="0"/>
              <a:t>Supervisors: Johannes </a:t>
            </a:r>
            <a:r>
              <a:rPr lang="en-US" sz="2000" dirty="0" err="1" smtClean="0"/>
              <a:t>Jäschke</a:t>
            </a:r>
            <a:r>
              <a:rPr lang="en-US" sz="2000" dirty="0" smtClean="0"/>
              <a:t>, </a:t>
            </a:r>
            <a:r>
              <a:rPr lang="en-US" sz="2000" dirty="0" smtClean="0"/>
              <a:t> </a:t>
            </a:r>
            <a:r>
              <a:rPr lang="en-US" sz="2000" dirty="0" err="1" smtClean="0"/>
              <a:t>Chriss</a:t>
            </a:r>
            <a:r>
              <a:rPr lang="en-US" sz="2000" dirty="0"/>
              <a:t> </a:t>
            </a:r>
            <a:r>
              <a:rPr lang="en-US" sz="2000" dirty="0" err="1" smtClean="0"/>
              <a:t>Grimholt</a:t>
            </a:r>
            <a:r>
              <a:rPr lang="en-US" sz="2000" dirty="0" smtClean="0"/>
              <a:t> and </a:t>
            </a:r>
            <a:r>
              <a:rPr lang="en-US" sz="2000" dirty="0" err="1" smtClean="0"/>
              <a:t>Sigurd</a:t>
            </a:r>
            <a:r>
              <a:rPr lang="en-US" sz="2000" dirty="0" smtClean="0"/>
              <a:t> </a:t>
            </a:r>
            <a:r>
              <a:rPr lang="en-US" sz="2000" dirty="0" err="1" smtClean="0"/>
              <a:t>Skogestad</a:t>
            </a:r>
            <a:endParaRPr lang="en-US" sz="2000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027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4850" t="10046" r="4618"/>
          <a:stretch/>
        </p:blipFill>
        <p:spPr>
          <a:xfrm>
            <a:off x="6045200" y="1280869"/>
            <a:ext cx="2946399" cy="294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 smtClean="0"/>
              <a:t>What I have been doing: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Optimization of Column A</a:t>
            </a:r>
          </a:p>
          <a:p>
            <a:r>
              <a:rPr lang="en-US" dirty="0" smtClean="0"/>
              <a:t>Adding controllers to existing </a:t>
            </a:r>
          </a:p>
          <a:p>
            <a:pPr marL="0" indent="0">
              <a:buNone/>
            </a:pPr>
            <a:r>
              <a:rPr lang="en-US" dirty="0" smtClean="0"/>
              <a:t>Simulink model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Now: creating a realistic disturbance</a:t>
            </a:r>
          </a:p>
          <a:p>
            <a:pPr marL="0" indent="0">
              <a:buNone/>
            </a:pPr>
            <a:r>
              <a:rPr lang="en-US" dirty="0" smtClean="0"/>
              <a:t>in the feed</a:t>
            </a:r>
          </a:p>
        </p:txBody>
      </p:sp>
    </p:spTree>
    <p:extLst>
      <p:ext uri="{BB962C8B-B14F-4D97-AF65-F5344CB8AC3E}">
        <p14:creationId xmlns:p14="http://schemas.microsoft.com/office/powerpoint/2010/main" val="1755166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4850" t="10046" r="4618"/>
          <a:stretch/>
        </p:blipFill>
        <p:spPr>
          <a:xfrm>
            <a:off x="6045200" y="1280869"/>
            <a:ext cx="2946399" cy="294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dirty="0" smtClean="0"/>
              <a:t>What more needs to be done: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5588000" cy="4525963"/>
          </a:xfrm>
        </p:spPr>
        <p:txBody>
          <a:bodyPr/>
          <a:lstStyle/>
          <a:p>
            <a:r>
              <a:rPr lang="en-US" dirty="0" smtClean="0"/>
              <a:t>Implement dynamic back-off: A controller that adjusts the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setpoint</a:t>
            </a:r>
            <a:r>
              <a:rPr lang="en-US" dirty="0"/>
              <a:t> </a:t>
            </a:r>
            <a:r>
              <a:rPr lang="en-US" dirty="0" smtClean="0"/>
              <a:t>when there are disturbances in the feed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time: One more case study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5721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</TotalTime>
  <Words>85</Words>
  <Application>Microsoft Macintosh PowerPoint</Application>
  <PresentationFormat>On-screen Show (4:3)</PresentationFormat>
  <Paragraphs>17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Dynamic back-off for control of active constraints</vt:lpstr>
      <vt:lpstr>What I have been doing:</vt:lpstr>
      <vt:lpstr>What more needs to be done: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back-off for control of active constraints</dc:title>
  <dc:creator>Trine Vilde Haarsaker</dc:creator>
  <cp:lastModifiedBy>Trine Vilde Haarsaker</cp:lastModifiedBy>
  <cp:revision>17</cp:revision>
  <dcterms:created xsi:type="dcterms:W3CDTF">2012-11-06T19:20:57Z</dcterms:created>
  <dcterms:modified xsi:type="dcterms:W3CDTF">2012-11-07T08:31:14Z</dcterms:modified>
</cp:coreProperties>
</file>