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559675" type="screen4x3"/>
  <p:notesSz cx="7772400" cy="10058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8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199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199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386F230-06DC-4163-AD72-4C0D9DBC399C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19894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79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59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199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199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935A2B71-BEE0-4049-A4B6-1A67C06930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2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267E1F-AAC0-47DA-9EB4-062ACE044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34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830145-72C8-42DC-AF60-A73A6F19AE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90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F2C32A-D60F-49B1-A937-0CB625E372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6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9BA46C-7582-4BD6-8645-5C36F5368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76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795AB5-0317-49CD-AE0E-B48473C352D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4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1FE99A-BDBA-4852-856B-A776A67721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2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B50996-5414-4BF2-9216-B73387B456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64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59175E-B042-42DF-9FDA-95FADB2188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48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284A04-7CAE-4A85-8FA4-F85B88A2F60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84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41F9B7-440F-4F3A-AEDF-758E4C55A6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4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30337C-14FB-4F99-8758-B1BE5D8567F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39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AA82EC9-8E67-4629-B411-78A76D33A4EA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Arial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Refrigeration Cycle CO2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542600"/>
            <a:ext cx="8870040" cy="1367639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r>
              <a:rPr lang="en-US"/>
              <a:t>By Nils Arne</a:t>
            </a:r>
          </a:p>
          <a:p>
            <a:pPr marL="0" lvl="0" indent="0" algn="l">
              <a:buNone/>
            </a:pPr>
            <a:endParaRPr lang="en-US"/>
          </a:p>
          <a:p>
            <a:pPr marL="0" lvl="0" indent="0" algn="l">
              <a:buNone/>
            </a:pPr>
            <a:r>
              <a:rPr lang="en-US"/>
              <a:t>Supervisors: Sigurd, Vlad and Johannes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99952" y="3119294"/>
            <a:ext cx="5120639" cy="44049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Results so far...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8870040" cy="97415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...none particularly except the model code</a:t>
            </a:r>
          </a:p>
        </p:txBody>
      </p:sp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>
          <a:xfrm>
            <a:off x="529559" y="2944079"/>
            <a:ext cx="9071640" cy="12621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Planned work further on...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548279" y="4297679"/>
            <a:ext cx="8870040" cy="237743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Achieve a fully working thermodynamic system</a:t>
            </a:r>
          </a:p>
          <a:p>
            <a:pPr lvl="0"/>
            <a:r>
              <a:rPr lang="en-US"/>
              <a:t>Optimize the model in JModelica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40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Refrigeration Cycle CO2</vt:lpstr>
      <vt:lpstr>Results so far...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Refrigeration Cycle CO2</dc:title>
  <dc:creator>Nils Susort</dc:creator>
  <cp:lastModifiedBy>Sigurd Skogestad</cp:lastModifiedBy>
  <cp:revision>2</cp:revision>
  <dcterms:created xsi:type="dcterms:W3CDTF">2012-11-06T20:25:42Z</dcterms:created>
  <dcterms:modified xsi:type="dcterms:W3CDTF">2012-11-07T09:17:27Z</dcterms:modified>
</cp:coreProperties>
</file>