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vrundet rektangel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vrundet rektangel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vrundet rektangel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vrundet rektangel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97793C3-CC5D-40D5-83A5-0C9F5ADFDCE6}" type="datetimeFigureOut">
              <a:rPr lang="nb-NO" smtClean="0"/>
              <a:t>07.11.2012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C18117C-1788-413D-ADBB-1A229DC637EF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Production </a:t>
            </a:r>
            <a:r>
              <a:rPr lang="nb-NO" sz="3200" dirty="0" err="1" smtClean="0"/>
              <a:t>of</a:t>
            </a:r>
            <a:r>
              <a:rPr lang="nb-NO" sz="3200" dirty="0" smtClean="0"/>
              <a:t> Biodiesel from </a:t>
            </a:r>
            <a:r>
              <a:rPr lang="nb-NO" sz="3200" dirty="0" err="1"/>
              <a:t>R</a:t>
            </a:r>
            <a:r>
              <a:rPr lang="nb-NO" sz="3200" dirty="0" err="1" smtClean="0"/>
              <a:t>eactive</a:t>
            </a:r>
            <a:r>
              <a:rPr lang="nb-NO" sz="3200" dirty="0" smtClean="0"/>
              <a:t> </a:t>
            </a:r>
            <a:r>
              <a:rPr lang="nb-NO" sz="3200" dirty="0" err="1"/>
              <a:t>D</a:t>
            </a:r>
            <a:r>
              <a:rPr lang="nb-NO" sz="3200" dirty="0" err="1" smtClean="0"/>
              <a:t>istillation</a:t>
            </a:r>
            <a:endParaRPr lang="nb-NO" sz="3200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"/>
          </p:nvPr>
        </p:nvSpPr>
        <p:spPr>
          <a:xfrm>
            <a:off x="419619" y="2052076"/>
            <a:ext cx="4114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1800" dirty="0" smtClean="0"/>
              <a:t>My </a:t>
            </a:r>
            <a:r>
              <a:rPr lang="nb-NO" sz="1800" dirty="0" err="1" smtClean="0"/>
              <a:t>name</a:t>
            </a:r>
            <a:r>
              <a:rPr lang="nb-NO" sz="1800" dirty="0" smtClean="0"/>
              <a:t>:  Emilie Øritsland Houge</a:t>
            </a:r>
          </a:p>
          <a:p>
            <a:pPr marL="0" indent="0">
              <a:buNone/>
            </a:pPr>
            <a:endParaRPr lang="nb-NO" sz="1800" dirty="0" smtClean="0"/>
          </a:p>
          <a:p>
            <a:pPr marL="0" indent="0">
              <a:buNone/>
            </a:pPr>
            <a:r>
              <a:rPr lang="nb-NO" sz="1800" dirty="0" smtClean="0"/>
              <a:t>Supervisor:  Sigurd </a:t>
            </a:r>
            <a:r>
              <a:rPr lang="nb-NO" sz="1800" dirty="0" err="1" smtClean="0"/>
              <a:t>Skogestad</a:t>
            </a:r>
            <a:endParaRPr lang="nb-NO" sz="1800" dirty="0" smtClean="0"/>
          </a:p>
          <a:p>
            <a:pPr marL="0" indent="0">
              <a:buNone/>
            </a:pPr>
            <a:r>
              <a:rPr lang="nb-NO" sz="1800" dirty="0" smtClean="0"/>
              <a:t>Co-supervisor:  Chriss Grimholt</a:t>
            </a:r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r>
              <a:rPr lang="nb-NO" sz="1800" dirty="0" smtClean="0"/>
              <a:t>Main </a:t>
            </a:r>
            <a:r>
              <a:rPr lang="nb-NO" sz="1800" dirty="0" err="1" smtClean="0"/>
              <a:t>paper</a:t>
            </a:r>
            <a:r>
              <a:rPr lang="nb-NO" sz="1800" dirty="0" smtClean="0"/>
              <a:t>: </a:t>
            </a:r>
          </a:p>
          <a:p>
            <a:pPr marL="0" indent="0">
              <a:buNone/>
            </a:pPr>
            <a:r>
              <a:rPr lang="en-GB" sz="1800" dirty="0" err="1"/>
              <a:t>Simasatitkul</a:t>
            </a:r>
            <a:r>
              <a:rPr lang="en-GB" sz="1800" dirty="0"/>
              <a:t>, L., et al. (2011). "Reactive distillation for biodiesel production from soybean oil." </a:t>
            </a:r>
            <a:r>
              <a:rPr lang="en-GB" sz="1800" u="sng" dirty="0"/>
              <a:t>Korean Journal of Chemical Engineering</a:t>
            </a:r>
            <a:r>
              <a:rPr lang="en-GB" sz="1800" dirty="0"/>
              <a:t> </a:t>
            </a:r>
            <a:r>
              <a:rPr lang="en-GB" sz="1800" b="1" dirty="0"/>
              <a:t>28</a:t>
            </a:r>
            <a:r>
              <a:rPr lang="en-GB" sz="1800" dirty="0"/>
              <a:t>(3): 649-655.</a:t>
            </a:r>
            <a:endParaRPr lang="nb-NO" sz="1800" dirty="0" smtClean="0"/>
          </a:p>
          <a:p>
            <a:pPr marL="0" indent="0">
              <a:buNone/>
            </a:pPr>
            <a:endParaRPr lang="nb-NO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060848"/>
            <a:ext cx="4463802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16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1143000"/>
          </a:xfrm>
        </p:spPr>
        <p:txBody>
          <a:bodyPr>
            <a:normAutofit/>
          </a:bodyPr>
          <a:lstStyle/>
          <a:p>
            <a:r>
              <a:rPr lang="nb-NO" sz="3200" dirty="0" smtClean="0"/>
              <a:t>The Model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>
          <a:xfrm>
            <a:off x="503994" y="1412776"/>
            <a:ext cx="4038600" cy="4525963"/>
          </a:xfrm>
        </p:spPr>
        <p:txBody>
          <a:bodyPr>
            <a:normAutofit/>
          </a:bodyPr>
          <a:lstStyle/>
          <a:p>
            <a:r>
              <a:rPr lang="nb-NO" sz="1600" dirty="0" smtClean="0"/>
              <a:t>Molar </a:t>
            </a:r>
            <a:r>
              <a:rPr lang="nb-NO" sz="1600" dirty="0" err="1" smtClean="0"/>
              <a:t>balances</a:t>
            </a:r>
            <a:endParaRPr lang="nb-NO" sz="1600" dirty="0" smtClean="0"/>
          </a:p>
          <a:p>
            <a:r>
              <a:rPr lang="nb-NO" sz="1600" dirty="0" err="1" smtClean="0"/>
              <a:t>Kinetics</a:t>
            </a:r>
            <a:endParaRPr lang="nb-NO" sz="1600" dirty="0" smtClean="0"/>
          </a:p>
          <a:p>
            <a:r>
              <a:rPr lang="nb-NO" sz="1600" dirty="0" smtClean="0"/>
              <a:t>Liquid </a:t>
            </a:r>
            <a:r>
              <a:rPr lang="nb-NO" sz="1600" dirty="0" err="1" smtClean="0"/>
              <a:t>dynamics</a:t>
            </a:r>
            <a:r>
              <a:rPr lang="nb-NO" sz="1600" dirty="0" smtClean="0"/>
              <a:t> from Francis </a:t>
            </a:r>
            <a:r>
              <a:rPr lang="nb-NO" sz="1600" dirty="0" err="1" smtClean="0"/>
              <a:t>weir</a:t>
            </a:r>
            <a:r>
              <a:rPr lang="nb-NO" sz="1600" dirty="0" smtClean="0"/>
              <a:t> </a:t>
            </a:r>
            <a:r>
              <a:rPr lang="nb-NO" sz="1600" dirty="0" err="1" smtClean="0"/>
              <a:t>formula</a:t>
            </a:r>
            <a:endParaRPr lang="nb-NO" sz="1600" dirty="0" smtClean="0"/>
          </a:p>
          <a:p>
            <a:r>
              <a:rPr lang="nb-NO" sz="1600" dirty="0" err="1" smtClean="0"/>
              <a:t>Constant</a:t>
            </a:r>
            <a:r>
              <a:rPr lang="nb-NO" sz="1600" dirty="0" smtClean="0"/>
              <a:t> molar </a:t>
            </a:r>
            <a:r>
              <a:rPr lang="nb-NO" sz="1600" dirty="0" err="1" smtClean="0"/>
              <a:t>overflow</a:t>
            </a:r>
            <a:endParaRPr lang="nb-NO" sz="1600" dirty="0" smtClean="0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644008" y="1340768"/>
            <a:ext cx="4038600" cy="4525963"/>
          </a:xfrm>
        </p:spPr>
        <p:txBody>
          <a:bodyPr>
            <a:normAutofit/>
          </a:bodyPr>
          <a:lstStyle/>
          <a:p>
            <a:r>
              <a:rPr lang="nb-NO" sz="1700" dirty="0" err="1" smtClean="0"/>
              <a:t>Estimation</a:t>
            </a:r>
            <a:r>
              <a:rPr lang="nb-NO" sz="1700" dirty="0" smtClean="0"/>
              <a:t> </a:t>
            </a:r>
            <a:r>
              <a:rPr lang="nb-NO" sz="1700" dirty="0" err="1"/>
              <a:t>of</a:t>
            </a:r>
            <a:r>
              <a:rPr lang="nb-NO" sz="1700" dirty="0"/>
              <a:t> </a:t>
            </a:r>
            <a:r>
              <a:rPr lang="nb-NO" sz="1700" dirty="0" err="1"/>
              <a:t>vapour</a:t>
            </a:r>
            <a:r>
              <a:rPr lang="nb-NO" sz="1700" dirty="0"/>
              <a:t> </a:t>
            </a:r>
            <a:r>
              <a:rPr lang="nb-NO" sz="1700" dirty="0" err="1"/>
              <a:t>pressure</a:t>
            </a:r>
            <a:r>
              <a:rPr lang="nb-NO" sz="1700" dirty="0"/>
              <a:t> </a:t>
            </a:r>
            <a:r>
              <a:rPr lang="nb-NO" sz="1700" dirty="0" err="1"/>
              <a:t>equations</a:t>
            </a:r>
            <a:r>
              <a:rPr lang="nb-NO" sz="1700" dirty="0"/>
              <a:t> for </a:t>
            </a:r>
            <a:r>
              <a:rPr lang="nb-NO" sz="1700" dirty="0" err="1"/>
              <a:t>reaction</a:t>
            </a:r>
            <a:r>
              <a:rPr lang="nb-NO" sz="1700" dirty="0"/>
              <a:t> </a:t>
            </a:r>
            <a:r>
              <a:rPr lang="nb-NO" sz="1700" dirty="0" err="1"/>
              <a:t>intermediates</a:t>
            </a:r>
            <a:r>
              <a:rPr lang="nb-NO" sz="1700" dirty="0"/>
              <a:t> </a:t>
            </a:r>
            <a:r>
              <a:rPr lang="nb-NO" sz="1700" dirty="0" err="1"/>
              <a:t>using</a:t>
            </a:r>
            <a:r>
              <a:rPr lang="nb-NO" sz="1700" dirty="0"/>
              <a:t> </a:t>
            </a:r>
            <a:r>
              <a:rPr lang="nb-NO" sz="1700" dirty="0" err="1"/>
              <a:t>the</a:t>
            </a:r>
            <a:r>
              <a:rPr lang="nb-NO" sz="1700" dirty="0"/>
              <a:t> Riedel </a:t>
            </a:r>
            <a:r>
              <a:rPr lang="nb-NO" sz="1700" dirty="0" err="1"/>
              <a:t>method</a:t>
            </a:r>
            <a:r>
              <a:rPr lang="nb-NO" sz="1700" dirty="0"/>
              <a:t>.</a:t>
            </a:r>
          </a:p>
          <a:p>
            <a:r>
              <a:rPr lang="nb-NO" sz="1700" dirty="0" err="1"/>
              <a:t>Estimation</a:t>
            </a:r>
            <a:r>
              <a:rPr lang="nb-NO" sz="1700" dirty="0"/>
              <a:t> </a:t>
            </a:r>
            <a:r>
              <a:rPr lang="nb-NO" sz="1700" dirty="0" err="1"/>
              <a:t>of</a:t>
            </a:r>
            <a:r>
              <a:rPr lang="nb-NO" sz="1700" dirty="0"/>
              <a:t> </a:t>
            </a:r>
            <a:r>
              <a:rPr lang="nb-NO" sz="1700" dirty="0" err="1"/>
              <a:t>vapour</a:t>
            </a:r>
            <a:r>
              <a:rPr lang="nb-NO" sz="1700" dirty="0"/>
              <a:t> </a:t>
            </a:r>
            <a:r>
              <a:rPr lang="nb-NO" sz="1700" dirty="0" err="1"/>
              <a:t>compositions</a:t>
            </a:r>
            <a:r>
              <a:rPr lang="nb-NO" sz="1700" dirty="0"/>
              <a:t> </a:t>
            </a:r>
            <a:r>
              <a:rPr lang="nb-NO" sz="1700" dirty="0" err="1"/>
              <a:t>using</a:t>
            </a:r>
            <a:r>
              <a:rPr lang="nb-NO" sz="1700" dirty="0"/>
              <a:t> </a:t>
            </a:r>
            <a:r>
              <a:rPr lang="nb-NO" sz="1700" dirty="0" err="1"/>
              <a:t>Raoult’s</a:t>
            </a:r>
            <a:r>
              <a:rPr lang="nb-NO" sz="1700" dirty="0"/>
              <a:t> </a:t>
            </a:r>
            <a:r>
              <a:rPr lang="nb-NO" sz="1700" dirty="0" err="1"/>
              <a:t>law</a:t>
            </a:r>
            <a:r>
              <a:rPr lang="nb-NO" sz="1700" dirty="0"/>
              <a:t>.</a:t>
            </a:r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3068960"/>
            <a:ext cx="7286005" cy="359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42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llighet">
  <a:themeElements>
    <a:clrScheme name="Billighe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illighet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illighe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128</TotalTime>
  <Words>87</Words>
  <Application>Microsoft Office PowerPoint</Application>
  <PresentationFormat>Skjermfremvisning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Billighet</vt:lpstr>
      <vt:lpstr>Production of Biodiesel from Reactive Distillation</vt:lpstr>
      <vt:lpstr>The Model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of Biodiesel from Reactive Distillation</dc:title>
  <dc:creator>Emilie</dc:creator>
  <cp:lastModifiedBy>Emilie</cp:lastModifiedBy>
  <cp:revision>8</cp:revision>
  <dcterms:created xsi:type="dcterms:W3CDTF">2012-11-06T18:05:25Z</dcterms:created>
  <dcterms:modified xsi:type="dcterms:W3CDTF">2012-11-07T06:42:06Z</dcterms:modified>
</cp:coreProperties>
</file>