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</p:sldIdLst>
  <p:sldSz cy="6858000" cx="9144000"/>
  <p:notesSz cy="9144000" cx="6858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743E5987-EA76-4B2F-B531-7A164889956E}">
  <a:tblStyle styleName="Table_0" styleId="{743E5987-EA76-4B2F-B531-7A164889956E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len="med" type="none" w="med"/>
              <a:tailEnd len="med" type="none" w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len="med" type="none" w="med"/>
              <a:tailEnd len="med" type="none" w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len="med" type="none" w="med"/>
              <a:tailEnd len="med" type="none" w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len="med" type="none" w="med"/>
              <a:tailEnd len="med" type="none" w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len="med" type="none" w="med"/>
              <a:tailEnd len="med" type="none" w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len="med" type="none" w="med"/>
              <a:tailEnd len="med" type="none" w="med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presProps" Id="rId2" Target="presProps.xml"/><Relationship Type="http://schemas.openxmlformats.org/officeDocument/2006/relationships/theme" Id="rId1" Target="theme/theme1.xml"/><Relationship Type="http://schemas.openxmlformats.org/officeDocument/2006/relationships/slideMaster" Id="rId4" Target="slideMasters/slideMaster1.xml"/><Relationship Type="http://schemas.openxmlformats.org/officeDocument/2006/relationships/tableStyles" Id="rId3" Target="tableStyles.xml"/><Relationship Type="http://schemas.openxmlformats.org/officeDocument/2006/relationships/slide" Id="rId6" Target="slides/slide1.xml"/><Relationship Type="http://schemas.openxmlformats.org/officeDocument/2006/relationships/notesMaster" Id="rId5" Target="notesMasters/notesMaster1.xml"/><Relationship Type="http://schemas.openxmlformats.org/officeDocument/2006/relationships/slide" Id="rId7" Target="slides/slide2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name="Shape 3" id="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bIns="91425" tIns="91425" anchor="t" lIns="91425" rIns="91425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4" id="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5" id="45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46" id="46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5" id="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6" id="5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7" id="5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7" id="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" id="8"/>
          <p:cNvSpPr/>
          <p:nvPr/>
        </p:nvSpPr>
        <p:spPr>
          <a:xfrm>
            <a:off y="0" x="0"/>
            <a:ext cy="6901800" cx="91440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scaled="0" ang="7920000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9" id="9"/>
          <p:cNvSpPr/>
          <p:nvPr/>
        </p:nvSpPr>
        <p:spPr>
          <a:xfrm flipH="1">
            <a:off y="16052" x="-3832"/>
            <a:ext cy="6881034" cx="10925833"/>
          </a:xfrm>
          <a:custGeom>
            <a:pathLst>
              <a:path extrusionOk="0" h="6863875" w="24279631">
                <a:moveTo>
                  <a:pt y="0" x="9291599"/>
                </a:moveTo>
                <a:lnTo>
                  <a:pt y="5875" x="24279631"/>
                </a:lnTo>
                <a:lnTo>
                  <a:pt y="6863875" x="24250422"/>
                </a:lnTo>
                <a:lnTo>
                  <a:pt y="6858000" x="8740466"/>
                </a:lnTo>
                <a:cubicBezTo>
                  <a:pt y="3062308" x="0"/>
                  <a:pt y="312298" x="7449035"/>
                  <a:pt y="0" x="9291599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10" id="10"/>
          <p:cNvSpPr/>
          <p:nvPr/>
        </p:nvSpPr>
        <p:spPr>
          <a:xfrm flipH="1">
            <a:off y="881" x="14659"/>
            <a:ext cy="6881034" cx="10500940"/>
          </a:xfrm>
          <a:custGeom>
            <a:pathLst>
              <a:path extrusionOk="0" h="6863875" w="24279631">
                <a:moveTo>
                  <a:pt y="0" x="9291599"/>
                </a:moveTo>
                <a:lnTo>
                  <a:pt y="5875" x="24279631"/>
                </a:lnTo>
                <a:lnTo>
                  <a:pt y="6863875" x="24250422"/>
                </a:lnTo>
                <a:lnTo>
                  <a:pt y="6858000" x="8740466"/>
                </a:lnTo>
                <a:cubicBezTo>
                  <a:pt y="3062308" x="0"/>
                  <a:pt y="312298" x="7449035"/>
                  <a:pt y="0" x="9291599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b" anchorCtr="0" rIns="91425">
            <a:spAutoFit/>
          </a:bodyPr>
          <a:lstStyle/>
          <a:p/>
        </p:txBody>
      </p:sp>
      <p:sp>
        <p:nvSpPr>
          <p:cNvPr name="Shape 11" id="11"/>
          <p:cNvSpPr/>
          <p:nvPr/>
        </p:nvSpPr>
        <p:spPr>
          <a:xfrm>
            <a:off y="-881" x="-846666"/>
            <a:ext cy="6906895" cx="2167466"/>
          </a:xfrm>
          <a:custGeom>
            <a:pathLst>
              <a:path extrusionOk="0" h="6180667" w="2167467">
                <a:moveTo>
                  <a:pt y="0" x="939800"/>
                </a:moveTo>
                <a:lnTo>
                  <a:pt y="5881" x="1905000"/>
                </a:lnTo>
                <a:cubicBezTo>
                  <a:pt y="1035992" x="2167467"/>
                  <a:pt y="1848556" x="0"/>
                  <a:pt y="6180667" x="1896533"/>
                </a:cubicBezTo>
                <a:lnTo>
                  <a:pt y="6180667" x="939800"/>
                </a:lnTo>
                <a:lnTo>
                  <a:pt y="0" x="93980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scaled="0" ang="0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12" id="12"/>
          <p:cNvSpPr/>
          <p:nvPr/>
        </p:nvSpPr>
        <p:spPr>
          <a:xfrm rot="10800000" flipH="1">
            <a:off y="-4974" x="-524933"/>
            <a:ext cy="6906895" cx="1403434"/>
          </a:xfrm>
          <a:custGeom>
            <a:pathLst>
              <a:path extrusionOk="0" h="6180667" w="2167467">
                <a:moveTo>
                  <a:pt y="0" x="939800"/>
                </a:moveTo>
                <a:lnTo>
                  <a:pt y="5881" x="1905000"/>
                </a:lnTo>
                <a:cubicBezTo>
                  <a:pt y="1035992" x="2167467"/>
                  <a:pt y="1848556" x="0"/>
                  <a:pt y="6180667" x="1896533"/>
                </a:cubicBezTo>
                <a:lnTo>
                  <a:pt y="6180667" x="939800"/>
                </a:lnTo>
                <a:lnTo>
                  <a:pt y="0" x="93980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scaled="0" ang="0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13" id="13"/>
          <p:cNvSpPr txBox="1"/>
          <p:nvPr>
            <p:ph type="ctrTitle"/>
          </p:nvPr>
        </p:nvSpPr>
        <p:spPr>
          <a:xfrm>
            <a:off y="1656080" x="1082040"/>
            <a:ext cy="1470000" cx="70509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name="Shape 14" id="14"/>
          <p:cNvSpPr txBox="1"/>
          <p:nvPr>
            <p:ph type="subTitle" idx="1"/>
          </p:nvPr>
        </p:nvSpPr>
        <p:spPr>
          <a:xfrm>
            <a:off y="3230880" x="1082040"/>
            <a:ext cy="925499" cx="70358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15" id="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6" id="16"/>
          <p:cNvSpPr/>
          <p:nvPr/>
        </p:nvSpPr>
        <p:spPr>
          <a:xfrm rot="10800000" flipH="1">
            <a:off y="-4700" x="-348182"/>
            <a:ext cy="6862700" cx="1723519"/>
          </a:xfrm>
          <a:custGeom>
            <a:pathLst>
              <a:path extrusionOk="0" h="6879900" w="4476675">
                <a:moveTo>
                  <a:pt y="16025" x="4476676"/>
                </a:moveTo>
                <a:lnTo>
                  <a:pt y="0" x="879695"/>
                </a:lnTo>
                <a:cubicBezTo>
                  <a:pt y="2293300" x="886211"/>
                  <a:pt y="4586600" x="892726"/>
                  <a:pt y="6879900" x="899242"/>
                </a:cubicBezTo>
                <a:lnTo>
                  <a:pt y="6861462" x="3909760"/>
                </a:lnTo>
                <a:cubicBezTo>
                  <a:pt y="3547544" x="0"/>
                  <a:pt y="1824359" x="1695771"/>
                  <a:pt y="16025" x="447667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17" id="17"/>
          <p:cNvSpPr txBox="1"/>
          <p:nvPr>
            <p:ph type="body" idx="1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5750" algn="l" marL="742950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algn="l" marL="1143000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algn="l" marL="1600200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algn="l" marL="2057400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algn="l" marL="2514600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algn="l" marL="2971800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algn="l" marL="3429000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baseline="0"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algn="l" marL="3886200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baseline="0"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name="Shape 18" id="18"/>
          <p:cNvSpPr/>
          <p:nvPr/>
        </p:nvSpPr>
        <p:spPr>
          <a:xfrm rot="10800000" flipH="1">
            <a:off y="-4700" x="-1118653"/>
            <a:ext cy="6862700" cx="3100650"/>
          </a:xfrm>
          <a:custGeom>
            <a:pathLst>
              <a:path extrusionOk="0" h="6879900" w="8053639">
                <a:moveTo>
                  <a:pt y="16025" x="4696126"/>
                </a:moveTo>
                <a:lnTo>
                  <a:pt y="0" x="2920537"/>
                </a:lnTo>
                <a:cubicBezTo>
                  <a:pt y="2293300" x="2927053"/>
                  <a:pt y="4586600" x="2933568"/>
                  <a:pt y="6879900" x="2940084"/>
                </a:cubicBezTo>
                <a:lnTo>
                  <a:pt y="6861462" x="4085318"/>
                </a:lnTo>
                <a:cubicBezTo>
                  <a:pt y="4651267" x="8053639"/>
                  <a:pt y="3113439" x="0"/>
                  <a:pt y="16025" x="469612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19" id="19"/>
          <p:cNvSpPr/>
          <p:nvPr/>
        </p:nvSpPr>
        <p:spPr>
          <a:xfrm rot="10800000">
            <a:off y="-6969" x="8088846"/>
            <a:ext cy="6864969" cx="1100667"/>
          </a:xfrm>
          <a:custGeom>
            <a:pathLst>
              <a:path extrusionOk="0" h="6916846" w="1100668">
                <a:moveTo>
                  <a:pt y="11711" x="0"/>
                </a:moveTo>
                <a:lnTo>
                  <a:pt y="0" x="956734"/>
                </a:lnTo>
                <a:cubicBezTo>
                  <a:pt y="3419922" x="33869"/>
                  <a:pt y="4504457" x="220135"/>
                  <a:pt y="6916846" x="1100668"/>
                </a:cubicBezTo>
                <a:lnTo>
                  <a:pt y="6916846" x="0"/>
                </a:lnTo>
                <a:lnTo>
                  <a:pt y="11711" x="0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scaled="0" ang="5700000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20" id="20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21" id="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2" id="22"/>
          <p:cNvSpPr/>
          <p:nvPr/>
        </p:nvSpPr>
        <p:spPr>
          <a:xfrm rot="10800000" flipH="1">
            <a:off y="-4700" x="-348182"/>
            <a:ext cy="6862700" cx="1723519"/>
          </a:xfrm>
          <a:custGeom>
            <a:pathLst>
              <a:path extrusionOk="0" h="6879900" w="4476675">
                <a:moveTo>
                  <a:pt y="16025" x="4476676"/>
                </a:moveTo>
                <a:lnTo>
                  <a:pt y="0" x="879695"/>
                </a:lnTo>
                <a:cubicBezTo>
                  <a:pt y="2293300" x="886211"/>
                  <a:pt y="4586600" x="892726"/>
                  <a:pt y="6879900" x="899242"/>
                </a:cubicBezTo>
                <a:lnTo>
                  <a:pt y="6861462" x="3909760"/>
                </a:lnTo>
                <a:cubicBezTo>
                  <a:pt y="3547544" x="0"/>
                  <a:pt y="1824359" x="1695771"/>
                  <a:pt y="16025" x="447667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23" id="23"/>
          <p:cNvSpPr/>
          <p:nvPr/>
        </p:nvSpPr>
        <p:spPr>
          <a:xfrm rot="10800000" flipH="1">
            <a:off y="-4700" x="-1118653"/>
            <a:ext cy="6862700" cx="3100650"/>
          </a:xfrm>
          <a:custGeom>
            <a:pathLst>
              <a:path extrusionOk="0" h="6879900" w="8053639">
                <a:moveTo>
                  <a:pt y="16025" x="4696126"/>
                </a:moveTo>
                <a:lnTo>
                  <a:pt y="0" x="2920537"/>
                </a:lnTo>
                <a:cubicBezTo>
                  <a:pt y="2293300" x="2927053"/>
                  <a:pt y="4586600" x="2933568"/>
                  <a:pt y="6879900" x="2940084"/>
                </a:cubicBezTo>
                <a:lnTo>
                  <a:pt y="6861462" x="4085318"/>
                </a:lnTo>
                <a:cubicBezTo>
                  <a:pt y="4651267" x="8053639"/>
                  <a:pt y="3113439" x="0"/>
                  <a:pt y="16025" x="469612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24" id="24"/>
          <p:cNvSpPr/>
          <p:nvPr/>
        </p:nvSpPr>
        <p:spPr>
          <a:xfrm rot="10800000">
            <a:off y="-6969" x="8088846"/>
            <a:ext cy="6864969" cx="1100667"/>
          </a:xfrm>
          <a:custGeom>
            <a:pathLst>
              <a:path extrusionOk="0" h="6916846" w="1100668">
                <a:moveTo>
                  <a:pt y="11711" x="0"/>
                </a:moveTo>
                <a:lnTo>
                  <a:pt y="0" x="956734"/>
                </a:lnTo>
                <a:cubicBezTo>
                  <a:pt y="3419922" x="33869"/>
                  <a:pt y="4504457" x="220135"/>
                  <a:pt y="6916846" x="1100668"/>
                </a:cubicBezTo>
                <a:lnTo>
                  <a:pt y="6916846" x="0"/>
                </a:lnTo>
                <a:lnTo>
                  <a:pt y="11711" x="0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scaled="0" ang="5700000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25" id="25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name="Shape 26" id="26"/>
          <p:cNvSpPr txBox="1"/>
          <p:nvPr>
            <p:ph type="body" idx="1"/>
          </p:nvPr>
        </p:nvSpPr>
        <p:spPr>
          <a:xfrm>
            <a:off y="1658990" x="457200"/>
            <a:ext cy="4840199" cx="4038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/>
        </p:txBody>
      </p:sp>
      <p:sp>
        <p:nvSpPr>
          <p:cNvPr name="Shape 27" id="27"/>
          <p:cNvSpPr txBox="1"/>
          <p:nvPr>
            <p:ph type="body" idx="2"/>
          </p:nvPr>
        </p:nvSpPr>
        <p:spPr>
          <a:xfrm>
            <a:off y="1658990" x="4648200"/>
            <a:ext cy="4840199" cx="4038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28" id="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9" id="29"/>
          <p:cNvSpPr/>
          <p:nvPr/>
        </p:nvSpPr>
        <p:spPr>
          <a:xfrm rot="10800000" flipH="1">
            <a:off y="-4700" x="-348182"/>
            <a:ext cy="6862700" cx="1723519"/>
          </a:xfrm>
          <a:custGeom>
            <a:pathLst>
              <a:path extrusionOk="0" h="6879900" w="4476675">
                <a:moveTo>
                  <a:pt y="16025" x="4476676"/>
                </a:moveTo>
                <a:lnTo>
                  <a:pt y="0" x="879695"/>
                </a:lnTo>
                <a:cubicBezTo>
                  <a:pt y="2293300" x="886211"/>
                  <a:pt y="4586600" x="892726"/>
                  <a:pt y="6879900" x="899242"/>
                </a:cubicBezTo>
                <a:lnTo>
                  <a:pt y="6861462" x="3909760"/>
                </a:lnTo>
                <a:cubicBezTo>
                  <a:pt y="3547544" x="0"/>
                  <a:pt y="1824359" x="1695771"/>
                  <a:pt y="16025" x="447667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30" id="30"/>
          <p:cNvSpPr/>
          <p:nvPr/>
        </p:nvSpPr>
        <p:spPr>
          <a:xfrm rot="10800000" flipH="1">
            <a:off y="-4700" x="-1118653"/>
            <a:ext cy="6862700" cx="3100650"/>
          </a:xfrm>
          <a:custGeom>
            <a:pathLst>
              <a:path extrusionOk="0" h="6879900" w="8053639">
                <a:moveTo>
                  <a:pt y="16025" x="4696126"/>
                </a:moveTo>
                <a:lnTo>
                  <a:pt y="0" x="2920537"/>
                </a:lnTo>
                <a:cubicBezTo>
                  <a:pt y="2293300" x="2927053"/>
                  <a:pt y="4586600" x="2933568"/>
                  <a:pt y="6879900" x="2940084"/>
                </a:cubicBezTo>
                <a:lnTo>
                  <a:pt y="6861462" x="4085318"/>
                </a:lnTo>
                <a:cubicBezTo>
                  <a:pt y="4651267" x="8053639"/>
                  <a:pt y="3113439" x="0"/>
                  <a:pt y="16025" x="469612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31" id="31"/>
          <p:cNvSpPr/>
          <p:nvPr/>
        </p:nvSpPr>
        <p:spPr>
          <a:xfrm rot="10800000">
            <a:off y="-6969" x="8088846"/>
            <a:ext cy="6864969" cx="1100667"/>
          </a:xfrm>
          <a:custGeom>
            <a:pathLst>
              <a:path extrusionOk="0" h="6916846" w="1100668">
                <a:moveTo>
                  <a:pt y="11711" x="0"/>
                </a:moveTo>
                <a:lnTo>
                  <a:pt y="0" x="956734"/>
                </a:lnTo>
                <a:cubicBezTo>
                  <a:pt y="3419922" x="33869"/>
                  <a:pt y="4504457" x="220135"/>
                  <a:pt y="6916846" x="1100668"/>
                </a:cubicBezTo>
                <a:lnTo>
                  <a:pt y="6916846" x="0"/>
                </a:lnTo>
                <a:lnTo>
                  <a:pt y="11711" x="0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scaled="0" ang="5700000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32" id="32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33" id="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name="Shape 34" id="34"/>
          <p:cNvGrpSpPr/>
          <p:nvPr/>
        </p:nvGrpSpPr>
        <p:grpSpPr>
          <a:xfrm>
            <a:off y="4933386" x="-6264"/>
            <a:ext cy="3100650" cx="9150267"/>
            <a:chOff y="4933386" x="-6264"/>
            <a:chExt cy="3100650" cx="9150267"/>
          </a:xfrm>
        </p:grpSpPr>
        <p:sp>
          <p:nvSpPr>
            <p:cNvPr name="Shape 35" id="35"/>
            <p:cNvSpPr/>
            <p:nvPr/>
          </p:nvSpPr>
          <p:spPr>
            <a:xfrm>
              <a:off y="5537200" x="-7"/>
              <a:ext cy="1574769" cx="9144008"/>
            </a:xfrm>
            <a:custGeom>
              <a:pathLst>
                <a:path extrusionOk="0" h="1257301" w="9144009">
                  <a:moveTo>
                    <a:pt y="266700" x="5"/>
                  </a:moveTo>
                  <a:cubicBezTo>
                    <a:pt y="1257301" x="8115305"/>
                    <a:pt y="0" x="7620009"/>
                    <a:pt y="186267" x="9144009"/>
                  </a:cubicBezTo>
                  <a:cubicBezTo>
                    <a:pt y="441678" x="9144008"/>
                    <a:pt y="818763" x="9143998"/>
                    <a:pt y="1074174" x="9143997"/>
                  </a:cubicBezTo>
                  <a:lnTo>
                    <a:pt y="1086874" x="0"/>
                  </a:lnTo>
                  <a:cubicBezTo>
                    <a:pt y="854041" x="0"/>
                    <a:pt y="499533" x="5"/>
                    <a:pt y="266700" x="5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r="50%" l="50%" b="50%" t="50%"/>
              </a:path>
              <a:tileRect/>
            </a:gra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/>
          </p:txBody>
        </p:sp>
        <p:sp>
          <p:nvSpPr>
            <p:cNvPr name="Shape 36" id="36"/>
            <p:cNvSpPr/>
            <p:nvPr/>
          </p:nvSpPr>
          <p:spPr>
            <a:xfrm rot="5400000" flipH="1">
              <a:off y="1908578" x="3018543"/>
              <a:ext cy="9150266" cx="3100650"/>
            </a:xfrm>
            <a:custGeom>
              <a:pathLst>
                <a:path extrusionOk="0" h="6879900" w="8053639">
                  <a:moveTo>
                    <a:pt y="16025" x="4696126"/>
                  </a:moveTo>
                  <a:lnTo>
                    <a:pt y="0" x="2920537"/>
                  </a:lnTo>
                  <a:cubicBezTo>
                    <a:pt y="2293300" x="2927053"/>
                    <a:pt y="4586600" x="2933568"/>
                    <a:pt y="6879900" x="2940084"/>
                  </a:cubicBezTo>
                  <a:lnTo>
                    <a:pt y="6861462" x="4085318"/>
                  </a:lnTo>
                  <a:cubicBezTo>
                    <a:pt y="4651267" x="8053639"/>
                    <a:pt y="3113439" x="0"/>
                    <a:pt y="16025" x="4696126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r="100%" t="100%"/>
              </a:path>
              <a:tileRect l="-100%" b="-100%"/>
            </a:gra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/>
          </p:txBody>
        </p:sp>
        <p:sp>
          <p:nvSpPr>
            <p:cNvPr name="Shape 37" id="37"/>
            <p:cNvSpPr/>
            <p:nvPr/>
          </p:nvSpPr>
          <p:spPr>
            <a:xfrm>
              <a:off y="5740400" x="-7"/>
              <a:ext cy="1574769" cx="9144010"/>
            </a:xfrm>
            <a:custGeom>
              <a:pathLst>
                <a:path extrusionOk="0" h="1257301" w="9144011">
                  <a:moveTo>
                    <a:pt y="266700" x="7"/>
                  </a:moveTo>
                  <a:cubicBezTo>
                    <a:pt y="1257301" x="8115307"/>
                    <a:pt y="0" x="7620011"/>
                    <a:pt y="186267" x="9144011"/>
                  </a:cubicBezTo>
                  <a:lnTo>
                    <a:pt y="921775" x="9144011"/>
                  </a:lnTo>
                  <a:lnTo>
                    <a:pt y="931914" x="0"/>
                  </a:lnTo>
                  <a:cubicBezTo>
                    <a:pt y="699081" x="0"/>
                    <a:pt y="499533" x="7"/>
                    <a:pt y="266700" x="7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r="50%" l="50%" b="50%" t="50%"/>
              </a:path>
              <a:tileRect/>
            </a:gra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/>
          </p:txBody>
        </p:sp>
      </p:grpSp>
      <p:sp>
        <p:nvSpPr>
          <p:cNvPr name="Shape 38" id="38"/>
          <p:cNvSpPr txBox="1"/>
          <p:nvPr>
            <p:ph type="body" idx="1"/>
          </p:nvPr>
        </p:nvSpPr>
        <p:spPr>
          <a:xfrm>
            <a:off y="5367337" x="1792288"/>
            <a:ext cy="804899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152400" algn="ctr" marL="0" rtl="0">
              <a:buSzPct val="100000"/>
              <a:buFont typeface="Trebuchet MS"/>
              <a:buNone/>
              <a:defRPr sz="2400"/>
            </a:lvl1pPr>
            <a:lvl2pPr indent="152400" algn="ctr" marL="0" rtl="0">
              <a:buSzPct val="100000"/>
              <a:buFont typeface="Trebuchet MS"/>
              <a:buNone/>
              <a:defRPr sz="2400"/>
            </a:lvl2pPr>
            <a:lvl3pPr indent="152400" algn="ctr" marL="0" rtl="0">
              <a:buSzPct val="100000"/>
              <a:buFont typeface="Trebuchet MS"/>
              <a:buNone/>
              <a:defRPr sz="2400"/>
            </a:lvl3pPr>
            <a:lvl4pPr indent="152400" algn="ctr" marL="0" rtl="0">
              <a:buSzPct val="100000"/>
              <a:buFont typeface="Trebuchet MS"/>
              <a:buNone/>
              <a:defRPr sz="2400"/>
            </a:lvl4pPr>
            <a:lvl5pPr indent="152400" algn="ctr" marL="0" rtl="0">
              <a:buSzPct val="100000"/>
              <a:buFont typeface="Trebuchet MS"/>
              <a:buNone/>
              <a:defRPr sz="2400"/>
            </a:lvl5pPr>
            <a:lvl6pPr indent="152400" algn="ctr" marL="0" rtl="0">
              <a:buSzPct val="100000"/>
              <a:buFont typeface="Trebuchet MS"/>
              <a:buNone/>
              <a:defRPr sz="2400"/>
            </a:lvl6pPr>
            <a:lvl7pPr indent="152400" algn="ctr" marL="0" rtl="0">
              <a:buSzPct val="100000"/>
              <a:buFont typeface="Trebuchet MS"/>
              <a:buNone/>
              <a:defRPr sz="2400"/>
            </a:lvl7pPr>
            <a:lvl8pPr indent="152400" algn="ctr" marL="0" rtl="0">
              <a:buSzPct val="100000"/>
              <a:buFont typeface="Trebuchet MS"/>
              <a:buNone/>
              <a:defRPr sz="2400"/>
            </a:lvl8pPr>
            <a:lvl9pPr indent="152400" algn="ctr" marL="0" rtl="0">
              <a:buSzPct val="100000"/>
              <a:buFont typeface="Trebuchet MS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39" id="39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4" Target="../slideLayouts/slideLayout4.xml"/><Relationship Type="http://schemas.openxmlformats.org/officeDocument/2006/relationships/slideLayout" Id="rId3" Target="../slideLayouts/slideLayout3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theme" Id="rId7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r="50%" l="50%" b="50%" t="50%"/>
          </a:path>
          <a:tileRect/>
        </a:gradFill>
      </p:bgPr>
    </p:bg>
    <p:spTree>
      <p:nvGrpSpPr>
        <p:cNvPr name="Shape 4" id="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" id="5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name="Shape 6" id="6"/>
          <p:cNvSpPr txBox="1"/>
          <p:nvPr>
            <p:ph type="body" idx="1"/>
          </p:nvPr>
        </p:nvSpPr>
        <p:spPr>
          <a:xfrm>
            <a:off y="1727200" x="457200"/>
            <a:ext cy="45261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i="0" baseline="0" strike="noStrike" sz="32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5750" algn="l" marL="742950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i="0" baseline="0" strike="noStrike" sz="28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algn="l" marL="1143000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algn="l" marL="1600200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i="0" baseline="0" strike="noStrike" sz="2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algn="l" marL="2057400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i="0" baseline="0" strike="noStrike" sz="2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algn="l" marL="2514600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i="0" baseline="0" strike="noStrike" sz="2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algn="l" marL="2971800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i="0" baseline="0" strike="noStrike" sz="2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algn="l" marL="3429000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i="0" baseline="0" strike="noStrike" sz="2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algn="l" marL="3886200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i="0" baseline="0" strike="noStrike" sz="2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Relationship Type="http://schemas.openxmlformats.org/officeDocument/2006/relationships/image" Id="rId3" Target="../media/image00.png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0" id="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1" id="41"/>
          <p:cNvSpPr txBox="1"/>
          <p:nvPr>
            <p:ph type="ctrTitle"/>
          </p:nvPr>
        </p:nvSpPr>
        <p:spPr>
          <a:xfrm>
            <a:off y="272455" x="1046550"/>
            <a:ext cy="1470000" cx="70509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algn="ctr">
              <a:buNone/>
            </a:pPr>
            <a:r>
              <a:rPr lang="no"/>
              <a:t>Optimization of evaporator system</a:t>
            </a:r>
          </a:p>
        </p:txBody>
      </p:sp>
      <p:sp>
        <p:nvSpPr>
          <p:cNvPr name="Shape 42" id="42"/>
          <p:cNvSpPr txBox="1"/>
          <p:nvPr>
            <p:ph type="subTitle" idx="1"/>
          </p:nvPr>
        </p:nvSpPr>
        <p:spPr>
          <a:xfrm>
            <a:off y="1810630" x="1054050"/>
            <a:ext cy="925499" cx="70358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algn="l" rtl="0" lvl="0">
              <a:buNone/>
            </a:pPr>
            <a:r>
              <a:rPr lang="no"/>
              <a:t>By: Sigrun Dyvik Berstad</a:t>
            </a:r>
          </a:p>
          <a:p>
            <a:pPr algn="l" rtl="0" lvl="0">
              <a:buNone/>
            </a:pPr>
            <a:r>
              <a:rPr lang="no"/>
              <a:t>Supervisor: Sigurd Skogestad</a:t>
            </a:r>
          </a:p>
          <a:p>
            <a:pPr algn="l">
              <a:buNone/>
            </a:pPr>
            <a:r>
              <a:rPr lang="no"/>
              <a:t>Co-supervisors: Vladimiros Minasidis, Johannes Jäschke</a:t>
            </a:r>
          </a:p>
        </p:txBody>
      </p:sp>
      <p:sp>
        <p:nvSpPr>
          <p:cNvPr name="Shape 43" id="43"/>
          <p:cNvSpPr/>
          <p:nvPr/>
        </p:nvSpPr>
        <p:spPr>
          <a:xfrm>
            <a:off y="3536300" x="319087"/>
            <a:ext cy="2990850" cx="85058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7" id="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8" id="48"/>
          <p:cNvSpPr txBox="1"/>
          <p:nvPr>
            <p:ph type="ctrTitle"/>
          </p:nvPr>
        </p:nvSpPr>
        <p:spPr>
          <a:xfrm>
            <a:off y="167180" x="339700"/>
            <a:ext cy="371999" cx="51258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algn="ctr" rtl="0" lvl="0">
              <a:buNone/>
            </a:pPr>
            <a:r>
              <a:rPr lang="no" sz="1800"/>
              <a:t>Optimization of evaporator system</a:t>
            </a:r>
          </a:p>
        </p:txBody>
      </p:sp>
      <p:sp>
        <p:nvSpPr>
          <p:cNvPr name="Shape 49" id="49"/>
          <p:cNvSpPr txBox="1"/>
          <p:nvPr/>
        </p:nvSpPr>
        <p:spPr>
          <a:xfrm>
            <a:off y="3200400" x="1073800"/>
            <a:ext cy="457200" cx="36576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no" sz="24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- Litterature search</a:t>
            </a:r>
          </a:p>
        </p:txBody>
      </p:sp>
      <p:sp>
        <p:nvSpPr>
          <p:cNvPr name="Shape 50" id="50"/>
          <p:cNvSpPr txBox="1"/>
          <p:nvPr/>
        </p:nvSpPr>
        <p:spPr>
          <a:xfrm>
            <a:off y="3799950" x="1073800"/>
            <a:ext cy="457200" cx="53270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no" sz="24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- Varification by UniSim-model</a:t>
            </a:r>
          </a:p>
        </p:txBody>
      </p:sp>
      <p:sp>
        <p:nvSpPr>
          <p:cNvPr name="Shape 51" id="51"/>
          <p:cNvSpPr txBox="1"/>
          <p:nvPr/>
        </p:nvSpPr>
        <p:spPr>
          <a:xfrm>
            <a:off y="4257150" x="1073800"/>
            <a:ext cy="457200" cx="36576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no" sz="24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- Dynamic model</a:t>
            </a:r>
          </a:p>
        </p:txBody>
      </p:sp>
      <p:sp>
        <p:nvSpPr>
          <p:cNvPr name="Shape 52" id="52"/>
          <p:cNvSpPr txBox="1"/>
          <p:nvPr/>
        </p:nvSpPr>
        <p:spPr>
          <a:xfrm>
            <a:off y="4785550" x="1073800"/>
            <a:ext cy="457200" cx="44546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no" sz="24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- If time: Control structure </a:t>
            </a:r>
          </a:p>
        </p:txBody>
      </p:sp>
      <p:graphicFrame>
        <p:nvGraphicFramePr>
          <p:cNvPr name="Shape 53" id="53"/>
          <p:cNvGraphicFramePr/>
          <p:nvPr/>
        </p:nvGraphicFramePr>
        <p:xfrm>
          <a:off y="1358575" x="952500"/>
          <a:ext cy="3000000" cx="3000000"/>
        </p:xfrm>
        <a:graphic>
          <a:graphicData uri="http://schemas.openxmlformats.org/drawingml/2006/table">
            <a:tbl>
              <a:tblPr>
                <a:noFill/>
                <a:tableStyleId>{743E5987-EA76-4B2F-B531-7A164889956E}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>
                      <a:spAutoFit/>
                    </a:bodyPr>
                    <a:lstStyle/>
                    <a:p>
                      <a:pPr>
                        <a:buNone/>
                      </a:pPr>
                      <a:r>
                        <a:rPr lang="no"/>
                        <a:t>Configuration</a:t>
                      </a:r>
                    </a:p>
                  </a:txBody>
                  <a:tcPr marB="91425" marT="91425" marR="91425" marL="91425"/>
                </a:tc>
                <a:tc>
                  <a:txBody>
                    <a:bodyPr>
                      <a:spAutoFit/>
                    </a:bodyPr>
                    <a:lstStyle/>
                    <a:p>
                      <a:pPr>
                        <a:buNone/>
                      </a:pPr>
                      <a:r>
                        <a:rPr lang="no"/>
                        <a:t>Cost</a:t>
                      </a:r>
                    </a:p>
                  </a:txBody>
                  <a:tcPr marB="91425" marT="91425" marR="91425" marL="91425"/>
                </a:tc>
              </a:tr>
              <a:tr h="381000">
                <a:tc>
                  <a:txBody>
                    <a:bodyPr>
                      <a:spAutoFit/>
                    </a:bodyPr>
                    <a:lstStyle/>
                    <a:p>
                      <a:pPr algn="r">
                        <a:buNone/>
                      </a:pPr>
                      <a:r>
                        <a:rPr lang="no"/>
                        <a:t>Existing</a:t>
                      </a:r>
                    </a:p>
                  </a:txBody>
                  <a:tcPr marB="91425" marT="91425" marR="91425" marL="91425"/>
                </a:tc>
                <a:tc>
                  <a:txBody>
                    <a:bodyPr>
                      <a:spAutoFit/>
                    </a:bodyPr>
                    <a:lstStyle/>
                    <a:p>
                      <a:pPr algn="r">
                        <a:buNone/>
                      </a:pPr>
                      <a:r>
                        <a:rPr lang="no"/>
                        <a:t>0.337</a:t>
                      </a:r>
                    </a:p>
                  </a:txBody>
                  <a:tcPr marB="91425" marT="91425" marR="91425" marL="91425"/>
                </a:tc>
              </a:tr>
              <a:tr h="381000">
                <a:tc>
                  <a:txBody>
                    <a:bodyPr>
                      <a:spAutoFit/>
                    </a:bodyPr>
                    <a:lstStyle/>
                    <a:p>
                      <a:pPr algn="r">
                        <a:buNone/>
                      </a:pPr>
                      <a:r>
                        <a:rPr lang="no"/>
                        <a:t>"Distillation"</a:t>
                      </a:r>
                    </a:p>
                  </a:txBody>
                  <a:tcPr marB="91425" marT="91425" marR="91425" marL="91425"/>
                </a:tc>
                <a:tc>
                  <a:txBody>
                    <a:bodyPr>
                      <a:spAutoFit/>
                    </a:bodyPr>
                    <a:lstStyle/>
                    <a:p>
                      <a:pPr algn="r">
                        <a:buNone/>
                      </a:pPr>
                      <a:r>
                        <a:rPr lang="no"/>
                        <a:t>0.218</a:t>
                      </a:r>
                    </a:p>
                  </a:txBody>
                  <a:tcPr marB="91425" marT="91425" marR="91425" marL="91425"/>
                </a:tc>
              </a:tr>
              <a:tr h="381000">
                <a:tc>
                  <a:txBody>
                    <a:bodyPr>
                      <a:spAutoFit/>
                    </a:bodyPr>
                    <a:lstStyle/>
                    <a:p>
                      <a:pPr algn="r">
                        <a:buNone/>
                      </a:pPr>
                      <a:r>
                        <a:rPr lang="no"/>
                        <a:t>Reflux</a:t>
                      </a:r>
                    </a:p>
                  </a:txBody>
                  <a:tcPr marB="91425" marT="91425" marR="91425" marL="91425"/>
                </a:tc>
                <a:tc>
                  <a:txBody>
                    <a:bodyPr>
                      <a:spAutoFit/>
                    </a:bodyPr>
                    <a:lstStyle/>
                    <a:p>
                      <a:pPr algn="r">
                        <a:buNone/>
                      </a:pPr>
                      <a:r>
                        <a:rPr lang="no"/>
                        <a:t>0.060</a:t>
                      </a:r>
                    </a:p>
                  </a:txBody>
                  <a:tcPr marB="91425" marT="91425" marR="91425" marL="91425"/>
                </a:tc>
              </a:tr>
            </a:tbl>
          </a:graphicData>
        </a:graphic>
      </p:graphicFrame>
      <p:sp>
        <p:nvSpPr>
          <p:cNvPr name="Shape 54" id="54"/>
          <p:cNvSpPr txBox="1"/>
          <p:nvPr/>
        </p:nvSpPr>
        <p:spPr>
          <a:xfrm>
            <a:off y="824150" x="1073800"/>
            <a:ext cy="457200" cx="36576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no" sz="24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Result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