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DA65-51F4-459C-84DA-B636B49458E5}" type="datetimeFigureOut">
              <a:rPr lang="nb-NO" smtClean="0"/>
              <a:t>06.11.2012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A74E9-501F-46D3-9EE7-15A34C14F5A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DA65-51F4-459C-84DA-B636B49458E5}" type="datetimeFigureOut">
              <a:rPr lang="nb-NO" smtClean="0"/>
              <a:t>06.11.2012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A74E9-501F-46D3-9EE7-15A34C14F5A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DA65-51F4-459C-84DA-B636B49458E5}" type="datetimeFigureOut">
              <a:rPr lang="nb-NO" smtClean="0"/>
              <a:t>06.11.2012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A74E9-501F-46D3-9EE7-15A34C14F5A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DA65-51F4-459C-84DA-B636B49458E5}" type="datetimeFigureOut">
              <a:rPr lang="nb-NO" smtClean="0"/>
              <a:t>06.11.2012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A74E9-501F-46D3-9EE7-15A34C14F5A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DA65-51F4-459C-84DA-B636B49458E5}" type="datetimeFigureOut">
              <a:rPr lang="nb-NO" smtClean="0"/>
              <a:t>06.11.2012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A74E9-501F-46D3-9EE7-15A34C14F5A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DA65-51F4-459C-84DA-B636B49458E5}" type="datetimeFigureOut">
              <a:rPr lang="nb-NO" smtClean="0"/>
              <a:t>06.11.2012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A74E9-501F-46D3-9EE7-15A34C14F5A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DA65-51F4-459C-84DA-B636B49458E5}" type="datetimeFigureOut">
              <a:rPr lang="nb-NO" smtClean="0"/>
              <a:t>06.11.2012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A74E9-501F-46D3-9EE7-15A34C14F5A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DA65-51F4-459C-84DA-B636B49458E5}" type="datetimeFigureOut">
              <a:rPr lang="nb-NO" smtClean="0"/>
              <a:t>06.11.2012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A74E9-501F-46D3-9EE7-15A34C14F5A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DA65-51F4-459C-84DA-B636B49458E5}" type="datetimeFigureOut">
              <a:rPr lang="nb-NO" smtClean="0"/>
              <a:t>06.11.2012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A74E9-501F-46D3-9EE7-15A34C14F5A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DA65-51F4-459C-84DA-B636B49458E5}" type="datetimeFigureOut">
              <a:rPr lang="nb-NO" smtClean="0"/>
              <a:t>06.11.2012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A74E9-501F-46D3-9EE7-15A34C14F5A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DA65-51F4-459C-84DA-B636B49458E5}" type="datetimeFigureOut">
              <a:rPr lang="nb-NO" smtClean="0"/>
              <a:t>06.11.2012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A74E9-501F-46D3-9EE7-15A34C14F5A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FDA65-51F4-459C-84DA-B636B49458E5}" type="datetimeFigureOut">
              <a:rPr lang="nb-NO" smtClean="0"/>
              <a:t>06.11.2012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A74E9-501F-46D3-9EE7-15A34C14F5AD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dirty="0"/>
              <a:t>PID control of unstable chemical reactor</a:t>
            </a:r>
            <a:endParaRPr lang="nb-NO" sz="3600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611560" y="1628800"/>
            <a:ext cx="4176464" cy="295232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nb-NO" dirty="0">
                <a:solidFill>
                  <a:schemeClr val="tx1"/>
                </a:solidFill>
              </a:rPr>
              <a:t> </a:t>
            </a:r>
            <a:r>
              <a:rPr lang="nb-NO" sz="2800" dirty="0" smtClean="0">
                <a:solidFill>
                  <a:schemeClr val="tx1"/>
                </a:solidFill>
              </a:rPr>
              <a:t>Make a simple </a:t>
            </a:r>
            <a:r>
              <a:rPr lang="nb-NO" sz="2800" dirty="0" err="1" smtClean="0">
                <a:solidFill>
                  <a:schemeClr val="tx1"/>
                </a:solidFill>
              </a:rPr>
              <a:t>Matlab</a:t>
            </a:r>
            <a:r>
              <a:rPr lang="nb-NO" sz="2800" dirty="0" smtClean="0">
                <a:solidFill>
                  <a:schemeClr val="tx1"/>
                </a:solidFill>
              </a:rPr>
              <a:t> </a:t>
            </a:r>
            <a:r>
              <a:rPr lang="nb-NO" sz="2800" dirty="0" err="1" smtClean="0">
                <a:solidFill>
                  <a:schemeClr val="tx1"/>
                </a:solidFill>
              </a:rPr>
              <a:t>model</a:t>
            </a:r>
            <a:r>
              <a:rPr lang="nb-NO" sz="2800" dirty="0" smtClean="0">
                <a:solidFill>
                  <a:schemeClr val="tx1"/>
                </a:solidFill>
              </a:rPr>
              <a:t> </a:t>
            </a:r>
            <a:r>
              <a:rPr lang="nb-NO" sz="2800" dirty="0" err="1" smtClean="0">
                <a:solidFill>
                  <a:schemeClr val="tx1"/>
                </a:solidFill>
              </a:rPr>
              <a:t>of</a:t>
            </a:r>
            <a:r>
              <a:rPr lang="nb-NO" sz="2800" dirty="0" smtClean="0">
                <a:solidFill>
                  <a:schemeClr val="tx1"/>
                </a:solidFill>
              </a:rPr>
              <a:t> an </a:t>
            </a:r>
            <a:r>
              <a:rPr lang="nb-NO" sz="2800" dirty="0" err="1" smtClean="0">
                <a:solidFill>
                  <a:schemeClr val="tx1"/>
                </a:solidFill>
              </a:rPr>
              <a:t>unstable</a:t>
            </a:r>
            <a:r>
              <a:rPr lang="nb-NO" sz="2800" dirty="0" smtClean="0">
                <a:solidFill>
                  <a:schemeClr val="tx1"/>
                </a:solidFill>
              </a:rPr>
              <a:t> CSTR</a:t>
            </a:r>
          </a:p>
          <a:p>
            <a:pPr>
              <a:buFont typeface="Arial" pitchFamily="34" charset="0"/>
              <a:buChar char="•"/>
            </a:pPr>
            <a:r>
              <a:rPr lang="nb-NO" sz="2800" dirty="0">
                <a:solidFill>
                  <a:schemeClr val="tx1"/>
                </a:solidFill>
              </a:rPr>
              <a:t> </a:t>
            </a:r>
            <a:r>
              <a:rPr lang="nb-NO" sz="2800" dirty="0" err="1" smtClean="0">
                <a:solidFill>
                  <a:schemeClr val="tx1"/>
                </a:solidFill>
              </a:rPr>
              <a:t>Simulate</a:t>
            </a:r>
            <a:r>
              <a:rPr lang="nb-NO" sz="2800" dirty="0" smtClean="0">
                <a:solidFill>
                  <a:schemeClr val="tx1"/>
                </a:solidFill>
              </a:rPr>
              <a:t> PI and PID </a:t>
            </a:r>
            <a:r>
              <a:rPr lang="nb-NO" sz="2800" dirty="0" err="1" smtClean="0">
                <a:solidFill>
                  <a:schemeClr val="tx1"/>
                </a:solidFill>
              </a:rPr>
              <a:t>control</a:t>
            </a:r>
            <a:r>
              <a:rPr lang="nb-NO" sz="2800" dirty="0" smtClean="0">
                <a:solidFill>
                  <a:schemeClr val="tx1"/>
                </a:solidFill>
              </a:rPr>
              <a:t> </a:t>
            </a:r>
            <a:r>
              <a:rPr lang="nb-NO" sz="2800" dirty="0" err="1" smtClean="0">
                <a:solidFill>
                  <a:schemeClr val="tx1"/>
                </a:solidFill>
              </a:rPr>
              <a:t>of</a:t>
            </a:r>
            <a:r>
              <a:rPr lang="nb-NO" sz="2800" dirty="0" smtClean="0">
                <a:solidFill>
                  <a:schemeClr val="tx1"/>
                </a:solidFill>
              </a:rPr>
              <a:t> </a:t>
            </a:r>
            <a:r>
              <a:rPr lang="nb-NO" sz="2800" dirty="0" err="1" smtClean="0">
                <a:solidFill>
                  <a:schemeClr val="tx1"/>
                </a:solidFill>
              </a:rPr>
              <a:t>the</a:t>
            </a:r>
            <a:r>
              <a:rPr lang="nb-NO" sz="2800" dirty="0" smtClean="0">
                <a:solidFill>
                  <a:schemeClr val="tx1"/>
                </a:solidFill>
              </a:rPr>
              <a:t> </a:t>
            </a:r>
            <a:r>
              <a:rPr lang="nb-NO" sz="2800" dirty="0" err="1" smtClean="0">
                <a:solidFill>
                  <a:schemeClr val="tx1"/>
                </a:solidFill>
              </a:rPr>
              <a:t>process</a:t>
            </a:r>
            <a:endParaRPr lang="nb-NO" sz="28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nb-NO" sz="2800" dirty="0">
                <a:solidFill>
                  <a:schemeClr val="tx1"/>
                </a:solidFill>
              </a:rPr>
              <a:t> </a:t>
            </a:r>
            <a:r>
              <a:rPr lang="nb-NO" sz="2800" dirty="0" err="1" smtClean="0">
                <a:solidFill>
                  <a:schemeClr val="tx1"/>
                </a:solidFill>
              </a:rPr>
              <a:t>Propose</a:t>
            </a:r>
            <a:r>
              <a:rPr lang="nb-NO" sz="2800" dirty="0" smtClean="0">
                <a:solidFill>
                  <a:schemeClr val="tx1"/>
                </a:solidFill>
              </a:rPr>
              <a:t> a simple </a:t>
            </a:r>
            <a:r>
              <a:rPr lang="nb-NO" sz="2800" dirty="0" err="1" smtClean="0">
                <a:solidFill>
                  <a:schemeClr val="tx1"/>
                </a:solidFill>
              </a:rPr>
              <a:t>way</a:t>
            </a:r>
            <a:r>
              <a:rPr lang="nb-NO" sz="2800" dirty="0" smtClean="0">
                <a:solidFill>
                  <a:schemeClr val="tx1"/>
                </a:solidFill>
              </a:rPr>
              <a:t> to </a:t>
            </a:r>
            <a:r>
              <a:rPr lang="nb-NO" sz="2800" dirty="0" err="1" smtClean="0">
                <a:solidFill>
                  <a:schemeClr val="tx1"/>
                </a:solidFill>
              </a:rPr>
              <a:t>obtain</a:t>
            </a:r>
            <a:r>
              <a:rPr lang="nb-NO" sz="2800" dirty="0" smtClean="0">
                <a:solidFill>
                  <a:schemeClr val="tx1"/>
                </a:solidFill>
              </a:rPr>
              <a:t> tuning parameters</a:t>
            </a:r>
          </a:p>
          <a:p>
            <a:pPr>
              <a:buFont typeface="Arial" pitchFamily="34" charset="0"/>
              <a:buChar char="•"/>
            </a:pPr>
            <a:endParaRPr lang="nb-NO" sz="2800" dirty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endParaRPr lang="nb-NO" sz="28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Eier\Documents\Siste høst\Prosjekt\Figurer\Non-linear\Steady state T med ønsket 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2919" y="1772816"/>
            <a:ext cx="4431081" cy="3317387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4653136"/>
            <a:ext cx="306034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kstSylinder 5"/>
          <p:cNvSpPr txBox="1"/>
          <p:nvPr/>
        </p:nvSpPr>
        <p:spPr>
          <a:xfrm>
            <a:off x="4788024" y="5517232"/>
            <a:ext cx="3960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By Ola S. Hjetland</a:t>
            </a:r>
          </a:p>
          <a:p>
            <a:r>
              <a:rPr lang="nb-NO" dirty="0" smtClean="0"/>
              <a:t>Supervisors: Sigurd </a:t>
            </a:r>
            <a:r>
              <a:rPr lang="nb-NO" dirty="0" err="1" smtClean="0"/>
              <a:t>Skogestad</a:t>
            </a:r>
            <a:r>
              <a:rPr lang="nb-NO" dirty="0" smtClean="0"/>
              <a:t>, </a:t>
            </a:r>
          </a:p>
          <a:p>
            <a:r>
              <a:rPr lang="nb-NO" dirty="0" smtClean="0"/>
              <a:t>Krister </a:t>
            </a:r>
            <a:r>
              <a:rPr lang="nb-NO" dirty="0" err="1" smtClean="0"/>
              <a:t>Forsman</a:t>
            </a:r>
            <a:r>
              <a:rPr lang="nb-NO" dirty="0" smtClean="0"/>
              <a:t> and </a:t>
            </a:r>
            <a:r>
              <a:rPr lang="nb-NO" dirty="0" err="1" smtClean="0"/>
              <a:t>Vinicius</a:t>
            </a:r>
            <a:r>
              <a:rPr lang="nb-NO" dirty="0" smtClean="0"/>
              <a:t> de </a:t>
            </a:r>
            <a:r>
              <a:rPr lang="nb-NO" dirty="0" err="1" smtClean="0"/>
              <a:t>Oliveira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95536" y="260649"/>
            <a:ext cx="7632848" cy="2160239"/>
          </a:xfrm>
        </p:spPr>
        <p:txBody>
          <a:bodyPr>
            <a:normAutofit/>
          </a:bodyPr>
          <a:lstStyle/>
          <a:p>
            <a:r>
              <a:rPr lang="nb-NO" sz="2000" dirty="0" smtClean="0"/>
              <a:t>SIMC (</a:t>
            </a:r>
            <a:r>
              <a:rPr lang="nb-NO" sz="2000" dirty="0" err="1" smtClean="0"/>
              <a:t>open</a:t>
            </a:r>
            <a:r>
              <a:rPr lang="nb-NO" sz="2000" dirty="0" smtClean="0"/>
              <a:t> loop </a:t>
            </a:r>
            <a:r>
              <a:rPr lang="nb-NO" sz="2000" dirty="0" err="1" smtClean="0"/>
              <a:t>simulation</a:t>
            </a:r>
            <a:r>
              <a:rPr lang="nb-NO" sz="2000" dirty="0" smtClean="0"/>
              <a:t>)</a:t>
            </a:r>
          </a:p>
          <a:p>
            <a:r>
              <a:rPr lang="nb-NO" sz="2000" dirty="0" err="1" smtClean="0"/>
              <a:t>Shams</a:t>
            </a:r>
            <a:r>
              <a:rPr lang="nb-NO" sz="2000" dirty="0" smtClean="0"/>
              <a:t> (</a:t>
            </a:r>
            <a:r>
              <a:rPr lang="nb-NO" sz="2000" dirty="0" err="1" smtClean="0"/>
              <a:t>closed</a:t>
            </a:r>
            <a:r>
              <a:rPr lang="nb-NO" sz="2000" dirty="0" smtClean="0"/>
              <a:t> loop </a:t>
            </a:r>
            <a:r>
              <a:rPr lang="nb-NO" sz="2000" dirty="0" err="1" smtClean="0"/>
              <a:t>simulation</a:t>
            </a:r>
            <a:r>
              <a:rPr lang="nb-NO" sz="2000" dirty="0" smtClean="0"/>
              <a:t>)</a:t>
            </a:r>
          </a:p>
          <a:p>
            <a:r>
              <a:rPr lang="nb-NO" sz="2000" dirty="0" err="1" smtClean="0"/>
              <a:t>Method</a:t>
            </a:r>
            <a:r>
              <a:rPr lang="nb-NO" sz="2000" dirty="0" smtClean="0"/>
              <a:t> </a:t>
            </a:r>
            <a:r>
              <a:rPr lang="nb-NO" sz="2000" dirty="0" err="1" smtClean="0"/>
              <a:t>based</a:t>
            </a:r>
            <a:r>
              <a:rPr lang="nb-NO" sz="2000" dirty="0" smtClean="0"/>
              <a:t> </a:t>
            </a:r>
            <a:r>
              <a:rPr lang="nb-NO" sz="2000" dirty="0" err="1" smtClean="0"/>
              <a:t>on</a:t>
            </a:r>
            <a:r>
              <a:rPr lang="nb-NO" sz="2000" dirty="0" smtClean="0"/>
              <a:t> Nyquist </a:t>
            </a:r>
            <a:r>
              <a:rPr lang="nb-NO" sz="2000" dirty="0" err="1" smtClean="0"/>
              <a:t>stability</a:t>
            </a:r>
            <a:r>
              <a:rPr lang="nb-NO" sz="2000" dirty="0" smtClean="0"/>
              <a:t> and </a:t>
            </a:r>
            <a:r>
              <a:rPr lang="nb-NO" sz="2000" dirty="0" err="1" smtClean="0"/>
              <a:t>the</a:t>
            </a:r>
            <a:r>
              <a:rPr lang="nb-NO" sz="2000" dirty="0" smtClean="0"/>
              <a:t> </a:t>
            </a:r>
            <a:r>
              <a:rPr lang="nb-NO" sz="2000" dirty="0" err="1" smtClean="0"/>
              <a:t>sensitivity</a:t>
            </a:r>
            <a:r>
              <a:rPr lang="nb-NO" sz="2000" dirty="0" smtClean="0"/>
              <a:t> </a:t>
            </a:r>
            <a:r>
              <a:rPr lang="nb-NO" sz="2000" dirty="0" err="1" smtClean="0"/>
              <a:t>function</a:t>
            </a:r>
            <a:r>
              <a:rPr lang="nb-NO" sz="2000" dirty="0" smtClean="0"/>
              <a:t> (</a:t>
            </a:r>
            <a:r>
              <a:rPr lang="nb-NO" sz="2000" dirty="0" err="1" smtClean="0"/>
              <a:t>Vinicius</a:t>
            </a:r>
            <a:r>
              <a:rPr lang="nb-NO" sz="2000" dirty="0" smtClean="0"/>
              <a:t>)</a:t>
            </a:r>
          </a:p>
          <a:p>
            <a:pPr>
              <a:buNone/>
            </a:pPr>
            <a:endParaRPr lang="nb-NO" sz="2000" dirty="0" smtClean="0"/>
          </a:p>
        </p:txBody>
      </p:sp>
      <p:pic>
        <p:nvPicPr>
          <p:cNvPr id="2050" name="Picture 2" descr="C:\Users\Eier\Documents\Siste høst\Prosjekt\Figurer\PI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844824"/>
            <a:ext cx="3419872" cy="2560331"/>
          </a:xfrm>
          <a:prstGeom prst="rect">
            <a:avLst/>
          </a:prstGeom>
          <a:noFill/>
        </p:spPr>
      </p:pic>
      <p:pic>
        <p:nvPicPr>
          <p:cNvPr id="2051" name="Picture 3" descr="C:\Users\Eier\Documents\Siste høst\Prosjekt\Figurer\Disturban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4262299"/>
            <a:ext cx="3240360" cy="2313104"/>
          </a:xfrm>
          <a:prstGeom prst="rect">
            <a:avLst/>
          </a:prstGeom>
          <a:noFill/>
        </p:spPr>
      </p:pic>
      <p:sp>
        <p:nvSpPr>
          <p:cNvPr id="6" name="TekstSylinder 5"/>
          <p:cNvSpPr txBox="1"/>
          <p:nvPr/>
        </p:nvSpPr>
        <p:spPr>
          <a:xfrm>
            <a:off x="611560" y="2708920"/>
            <a:ext cx="45365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 smtClean="0"/>
              <a:t>Further</a:t>
            </a:r>
            <a:r>
              <a:rPr lang="nb-NO" dirty="0" smtClean="0"/>
              <a:t> </a:t>
            </a:r>
            <a:r>
              <a:rPr lang="nb-NO" dirty="0" err="1" smtClean="0"/>
              <a:t>work</a:t>
            </a:r>
            <a:r>
              <a:rPr lang="nb-NO" dirty="0" smtClean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nb-NO" dirty="0"/>
              <a:t> </a:t>
            </a:r>
            <a:r>
              <a:rPr lang="nb-NO" dirty="0" err="1" smtClean="0"/>
              <a:t>Implement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dynamics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heat </a:t>
            </a:r>
            <a:r>
              <a:rPr lang="nb-NO" dirty="0" err="1" smtClean="0"/>
              <a:t>exchanger</a:t>
            </a:r>
            <a:r>
              <a:rPr lang="nb-NO" dirty="0" smtClean="0"/>
              <a:t> in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model</a:t>
            </a:r>
            <a:endParaRPr lang="nb-NO" dirty="0"/>
          </a:p>
          <a:p>
            <a:pPr>
              <a:buFont typeface="Arial" pitchFamily="34" charset="0"/>
              <a:buChar char="•"/>
            </a:pPr>
            <a:r>
              <a:rPr lang="nb-NO" dirty="0" err="1" smtClean="0"/>
              <a:t>Further</a:t>
            </a:r>
            <a:r>
              <a:rPr lang="nb-NO" dirty="0" smtClean="0"/>
              <a:t> </a:t>
            </a:r>
            <a:r>
              <a:rPr lang="nb-NO" dirty="0" err="1" smtClean="0"/>
              <a:t>investigation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controller</a:t>
            </a:r>
            <a:r>
              <a:rPr lang="nb-NO" dirty="0" smtClean="0"/>
              <a:t> </a:t>
            </a:r>
            <a:r>
              <a:rPr lang="nb-NO" dirty="0" err="1" smtClean="0"/>
              <a:t>performance</a:t>
            </a:r>
            <a:endParaRPr lang="nb-NO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Make a recommendation for tuning parameters (or method to acquire these parameters)  </a:t>
            </a:r>
          </a:p>
          <a:p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108</Words>
  <Application>Microsoft Office PowerPoint</Application>
  <PresentationFormat>Skjermfremvisning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3" baseType="lpstr">
      <vt:lpstr>Office-tema</vt:lpstr>
      <vt:lpstr>PID control of unstable chemical reactor</vt:lpstr>
      <vt:lpstr>Lysbilde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Eier</dc:creator>
  <cp:lastModifiedBy>Eier</cp:lastModifiedBy>
  <cp:revision>31</cp:revision>
  <dcterms:created xsi:type="dcterms:W3CDTF">2012-11-06T08:28:59Z</dcterms:created>
  <dcterms:modified xsi:type="dcterms:W3CDTF">2012-11-06T10:54:25Z</dcterms:modified>
</cp:coreProperties>
</file>