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679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336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200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403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093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927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909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536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111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08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54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3B406-E65B-4588-BBE0-E4C689F40B7A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6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Control </a:t>
            </a:r>
            <a:r>
              <a:rPr lang="nb-NO" b="1" dirty="0" err="1" smtClean="0"/>
              <a:t>of</a:t>
            </a:r>
            <a:r>
              <a:rPr lang="nb-NO" b="1" dirty="0" smtClean="0"/>
              <a:t> </a:t>
            </a:r>
            <a:r>
              <a:rPr lang="nb-NO" b="1" dirty="0" err="1" smtClean="0"/>
              <a:t>floor</a:t>
            </a:r>
            <a:r>
              <a:rPr lang="nb-NO" b="1" dirty="0" smtClean="0"/>
              <a:t> </a:t>
            </a:r>
            <a:r>
              <a:rPr lang="nb-NO" b="1" dirty="0" err="1" smtClean="0"/>
              <a:t>heating</a:t>
            </a:r>
            <a:r>
              <a:rPr lang="nb-NO" b="1" dirty="0" smtClean="0"/>
              <a:t> </a:t>
            </a:r>
            <a:r>
              <a:rPr lang="nb-NO" b="1" dirty="0" err="1" smtClean="0"/>
              <a:t>process</a:t>
            </a:r>
            <a:endParaRPr lang="nb-NO" b="1" dirty="0"/>
          </a:p>
        </p:txBody>
      </p:sp>
      <p:sp>
        <p:nvSpPr>
          <p:cNvPr id="10" name="Plassholder for innhold 9"/>
          <p:cNvSpPr>
            <a:spLocks noGrp="1"/>
          </p:cNvSpPr>
          <p:nvPr>
            <p:ph sz="half" idx="2"/>
          </p:nvPr>
        </p:nvSpPr>
        <p:spPr>
          <a:xfrm>
            <a:off x="4716016" y="1600200"/>
            <a:ext cx="3970784" cy="4525963"/>
          </a:xfrm>
        </p:spPr>
        <p:txBody>
          <a:bodyPr>
            <a:normAutofit fontScale="85000" lnSpcReduction="20000"/>
          </a:bodyPr>
          <a:lstStyle/>
          <a:p>
            <a:r>
              <a:rPr lang="nb-NO" dirty="0" smtClean="0"/>
              <a:t>Siri Hofstad </a:t>
            </a:r>
            <a:r>
              <a:rPr lang="nb-NO" dirty="0" err="1" smtClean="0"/>
              <a:t>Trapnes</a:t>
            </a:r>
            <a:endParaRPr lang="nb-NO" dirty="0" smtClean="0"/>
          </a:p>
          <a:p>
            <a:r>
              <a:rPr lang="nb-NO" dirty="0" smtClean="0"/>
              <a:t>Supervisors: Sigurd </a:t>
            </a:r>
            <a:r>
              <a:rPr lang="nb-NO" dirty="0" err="1" smtClean="0"/>
              <a:t>Skogestad</a:t>
            </a:r>
            <a:r>
              <a:rPr lang="nb-NO" dirty="0" smtClean="0"/>
              <a:t> and Chriss Grimholt </a:t>
            </a:r>
          </a:p>
          <a:p>
            <a:endParaRPr lang="nb-NO" dirty="0" smtClean="0"/>
          </a:p>
          <a:p>
            <a:r>
              <a:rPr lang="nb-NO" dirty="0" smtClean="0"/>
              <a:t>Direct </a:t>
            </a:r>
            <a:r>
              <a:rPr lang="nb-NO" dirty="0" err="1" smtClean="0"/>
              <a:t>heating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floor</a:t>
            </a:r>
            <a:r>
              <a:rPr lang="nb-NO" dirty="0" smtClean="0"/>
              <a:t> and </a:t>
            </a:r>
            <a:r>
              <a:rPr lang="nb-NO" dirty="0" err="1" smtClean="0"/>
              <a:t>room</a:t>
            </a:r>
            <a:endParaRPr lang="nb-NO" dirty="0" smtClean="0"/>
          </a:p>
          <a:p>
            <a:r>
              <a:rPr lang="nb-NO" dirty="0" err="1" smtClean="0"/>
              <a:t>Keep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temperature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room</a:t>
            </a:r>
            <a:r>
              <a:rPr lang="nb-NO" dirty="0" smtClean="0"/>
              <a:t> </a:t>
            </a:r>
            <a:r>
              <a:rPr lang="nb-NO" dirty="0" err="1" smtClean="0"/>
              <a:t>within</a:t>
            </a:r>
            <a:r>
              <a:rPr lang="nb-NO" dirty="0" smtClean="0"/>
              <a:t> </a:t>
            </a:r>
            <a:r>
              <a:rPr lang="nb-NO" dirty="0" smtClean="0"/>
              <a:t>optimal </a:t>
            </a:r>
            <a:r>
              <a:rPr lang="nb-NO" dirty="0" err="1" smtClean="0"/>
              <a:t>bounds</a:t>
            </a:r>
            <a:r>
              <a:rPr lang="nb-NO" dirty="0" smtClean="0"/>
              <a:t> in order to save </a:t>
            </a:r>
            <a:r>
              <a:rPr lang="nb-NO" dirty="0" err="1" smtClean="0"/>
              <a:t>energy</a:t>
            </a:r>
            <a:r>
              <a:rPr lang="nb-NO" dirty="0" smtClean="0"/>
              <a:t> </a:t>
            </a:r>
            <a:r>
              <a:rPr lang="nb-NO" dirty="0" err="1" smtClean="0"/>
              <a:t>costs</a:t>
            </a:r>
            <a:endParaRPr lang="nb-NO" dirty="0" smtClean="0"/>
          </a:p>
          <a:p>
            <a:r>
              <a:rPr lang="nb-NO" dirty="0" smtClean="0"/>
              <a:t>Simple and </a:t>
            </a:r>
            <a:r>
              <a:rPr lang="nb-NO" dirty="0" err="1" smtClean="0"/>
              <a:t>advanced</a:t>
            </a:r>
            <a:r>
              <a:rPr lang="nb-NO" dirty="0" smtClean="0"/>
              <a:t> </a:t>
            </a:r>
            <a:r>
              <a:rPr lang="nb-NO" dirty="0" err="1" smtClean="0"/>
              <a:t>model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148" y="1600200"/>
            <a:ext cx="2569771" cy="4869041"/>
          </a:xfrm>
        </p:spPr>
      </p:pic>
    </p:spTree>
    <p:extLst>
      <p:ext uri="{BB962C8B-B14F-4D97-AF65-F5344CB8AC3E}">
        <p14:creationId xmlns:p14="http://schemas.microsoft.com/office/powerpoint/2010/main" val="161182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>
          <a:xfrm>
            <a:off x="457200" y="980728"/>
            <a:ext cx="4114800" cy="5145435"/>
          </a:xfrm>
        </p:spPr>
        <p:txBody>
          <a:bodyPr>
            <a:normAutofit/>
          </a:bodyPr>
          <a:lstStyle/>
          <a:p>
            <a:r>
              <a:rPr lang="nb-NO" dirty="0" err="1" smtClean="0"/>
              <a:t>Steps</a:t>
            </a:r>
            <a:r>
              <a:rPr lang="nb-NO" dirty="0" smtClean="0"/>
              <a:t>: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1) </a:t>
            </a:r>
            <a:r>
              <a:rPr lang="nb-NO" dirty="0" err="1" smtClean="0"/>
              <a:t>Creating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           	   </a:t>
            </a:r>
            <a:r>
              <a:rPr lang="nb-NO" dirty="0" err="1" smtClean="0"/>
              <a:t>model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</a:t>
            </a:r>
            <a:r>
              <a:rPr lang="nb-NO" dirty="0" err="1" smtClean="0"/>
              <a:t>Matlab</a:t>
            </a:r>
            <a:r>
              <a:rPr lang="nb-NO" dirty="0" smtClean="0"/>
              <a:t>, </a:t>
            </a:r>
            <a:r>
              <a:rPr lang="nb-NO" dirty="0" err="1" smtClean="0"/>
              <a:t>Simulink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2) </a:t>
            </a:r>
            <a:r>
              <a:rPr lang="en-US" dirty="0" smtClean="0"/>
              <a:t>Implementation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r>
              <a:rPr lang="nb-NO" dirty="0" smtClean="0"/>
              <a:t> </a:t>
            </a:r>
            <a:r>
              <a:rPr lang="nb-NO" dirty="0" err="1" smtClean="0"/>
              <a:t>structure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PI </a:t>
            </a:r>
            <a:r>
              <a:rPr lang="nb-NO" dirty="0" err="1" smtClean="0"/>
              <a:t>control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SIMC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10" name="Plassholder for innhold 9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196752"/>
            <a:ext cx="4536503" cy="4752528"/>
          </a:xfrm>
        </p:spPr>
      </p:pic>
    </p:spTree>
    <p:extLst>
      <p:ext uri="{BB962C8B-B14F-4D97-AF65-F5344CB8AC3E}">
        <p14:creationId xmlns:p14="http://schemas.microsoft.com/office/powerpoint/2010/main" val="388242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lassholder for innhold 1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268760"/>
            <a:ext cx="4038600" cy="4968552"/>
          </a:xfrm>
        </p:spPr>
      </p:pic>
      <p:sp>
        <p:nvSpPr>
          <p:cNvPr id="12" name="Plassholder for innhold 1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    3) </a:t>
            </a:r>
            <a:r>
              <a:rPr lang="nb-NO" dirty="0" err="1" smtClean="0"/>
              <a:t>Finding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optimal </a:t>
            </a:r>
            <a:r>
              <a:rPr lang="nb-NO" dirty="0" err="1" smtClean="0"/>
              <a:t>temperature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</a:t>
            </a:r>
            <a:r>
              <a:rPr lang="nb-NO" dirty="0" err="1" smtClean="0"/>
              <a:t>Quadratic</a:t>
            </a:r>
            <a:r>
              <a:rPr lang="nb-NO" dirty="0" smtClean="0"/>
              <a:t> </a:t>
            </a:r>
            <a:r>
              <a:rPr lang="nb-NO" dirty="0" err="1" smtClean="0"/>
              <a:t>programming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 4) </a:t>
            </a:r>
            <a:r>
              <a:rPr lang="nb-NO" dirty="0" err="1" smtClean="0"/>
              <a:t>Finding</a:t>
            </a:r>
            <a:r>
              <a:rPr lang="nb-NO" dirty="0" smtClean="0"/>
              <a:t> a </a:t>
            </a:r>
            <a:r>
              <a:rPr lang="nb-NO" dirty="0" err="1" smtClean="0"/>
              <a:t>control</a:t>
            </a:r>
            <a:r>
              <a:rPr lang="nb-NO" dirty="0" smtClean="0"/>
              <a:t>   variable </a:t>
            </a:r>
            <a:r>
              <a:rPr lang="nb-NO" dirty="0" err="1" smtClean="0"/>
              <a:t>that</a:t>
            </a:r>
            <a:r>
              <a:rPr lang="nb-NO" dirty="0" smtClean="0"/>
              <a:t> is </a:t>
            </a:r>
            <a:r>
              <a:rPr lang="nb-NO" dirty="0" err="1" smtClean="0"/>
              <a:t>independent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disturbances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Nullspace </a:t>
            </a:r>
            <a:r>
              <a:rPr lang="nb-NO" dirty="0" err="1" smtClean="0"/>
              <a:t>method</a:t>
            </a:r>
            <a:r>
              <a:rPr lang="nb-NO" dirty="0" smtClean="0"/>
              <a:t>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156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55</Words>
  <Application>Microsoft Office PowerPoint</Application>
  <PresentationFormat>Skjermfremvisning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Office-tema</vt:lpstr>
      <vt:lpstr>Control of floor heating process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of floor heating processes</dc:title>
  <dc:creator>Siri</dc:creator>
  <cp:lastModifiedBy>Siri</cp:lastModifiedBy>
  <cp:revision>16</cp:revision>
  <dcterms:created xsi:type="dcterms:W3CDTF">2012-11-04T10:19:25Z</dcterms:created>
  <dcterms:modified xsi:type="dcterms:W3CDTF">2012-11-07T07:48:08Z</dcterms:modified>
</cp:coreProperties>
</file>