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77" r:id="rId4"/>
    <p:sldId id="282" r:id="rId5"/>
    <p:sldId id="276" r:id="rId6"/>
    <p:sldId id="272" r:id="rId7"/>
    <p:sldId id="280" r:id="rId8"/>
    <p:sldId id="279" r:id="rId9"/>
    <p:sldId id="268" r:id="rId10"/>
    <p:sldId id="281" r:id="rId11"/>
    <p:sldId id="283" r:id="rId12"/>
    <p:sldId id="284" r:id="rId13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634317-7833-4931-B134-72883B68C3F3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721A98-CC58-4D57-B2E0-4D98454EB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068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Discuss</a:t>
            </a:r>
            <a:r>
              <a:rPr lang="en-US" baseline="0" dirty="0" smtClean="0"/>
              <a:t> degree of freedom, wall,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721A98-CC58-4D57-B2E0-4D98454EBE1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69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1. problem, should there be p control, should I start with initial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721A98-CC58-4D57-B2E0-4D98454EBE1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359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AE5E-71C6-4FF4-B109-EB36E0A06FF0}" type="datetime1">
              <a:rPr lang="nb-NO" smtClean="0"/>
              <a:t>29.10.2013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3F20-69B2-4218-81EA-E77966EF993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5557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AFFD0-939D-49DD-AFA0-4BAB334E539D}" type="datetime1">
              <a:rPr lang="nb-NO" smtClean="0"/>
              <a:t>29.10.2013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3F20-69B2-4218-81EA-E77966EF993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38493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3389-9D24-40D2-89E6-CEDA1DF649DF}" type="datetime1">
              <a:rPr lang="nb-NO" smtClean="0"/>
              <a:t>29.10.2013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3F20-69B2-4218-81EA-E77966EF993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7695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71B9-02A9-48B6-8AEA-8E0BA91613B0}" type="datetime1">
              <a:rPr lang="nb-NO" smtClean="0"/>
              <a:t>29.10.2013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3F20-69B2-4218-81EA-E77966EF993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74301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017FD-32C1-47A5-A9BA-B47522DCAD57}" type="datetime1">
              <a:rPr lang="nb-NO" smtClean="0"/>
              <a:t>29.10.2013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3F20-69B2-4218-81EA-E77966EF993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244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848F4-9B34-4848-9084-03FFD73C81B1}" type="datetime1">
              <a:rPr lang="nb-NO" smtClean="0"/>
              <a:t>29.10.2013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3F20-69B2-4218-81EA-E77966EF993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320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FC7F-006C-42F2-B1B3-3ACBB122F073}" type="datetime1">
              <a:rPr lang="nb-NO" smtClean="0"/>
              <a:t>29.10.2013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3F20-69B2-4218-81EA-E77966EF993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3446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BB25-31F7-4F80-B2D5-00A5D2E6C67E}" type="datetime1">
              <a:rPr lang="nb-NO" smtClean="0"/>
              <a:t>29.10.2013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3F20-69B2-4218-81EA-E77966EF993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6439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6331A-481F-402C-B073-2815E6DF6B9E}" type="datetime1">
              <a:rPr lang="nb-NO" smtClean="0"/>
              <a:t>29.10.2013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3F20-69B2-4218-81EA-E77966EF993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072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6119-F3C9-4FED-ADF9-8627BECFCF75}" type="datetime1">
              <a:rPr lang="nb-NO" smtClean="0"/>
              <a:t>29.10.2013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3F20-69B2-4218-81EA-E77966EF993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5671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5B38-B438-45EA-B7F1-C831420920FF}" type="datetime1">
              <a:rPr lang="nb-NO" smtClean="0"/>
              <a:t>29.10.2013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3F20-69B2-4218-81EA-E77966EF993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3513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C0E66-50EE-43A6-A00C-9F6C0630A9EF}" type="datetime1">
              <a:rPr lang="nb-NO" smtClean="0"/>
              <a:t>29.10.2013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33F20-69B2-4218-81EA-E77966EF993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4497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 smtClean="0"/>
              <a:t>Operation and Control of Divided Wall (Petlyuk) Column</a:t>
            </a:r>
            <a:endParaRPr lang="nb-N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  <a:defRPr/>
            </a:pPr>
            <a:r>
              <a:rPr lang="en-US" dirty="0"/>
              <a:t>Speaker : </a:t>
            </a:r>
            <a:r>
              <a:rPr lang="en-US" b="1" i="1" dirty="0" err="1"/>
              <a:t>Ambari</a:t>
            </a:r>
            <a:r>
              <a:rPr lang="en-US" b="1" i="1" dirty="0"/>
              <a:t> </a:t>
            </a:r>
            <a:r>
              <a:rPr lang="en-US" b="1" i="1" dirty="0" err="1"/>
              <a:t>Khanam</a:t>
            </a:r>
            <a:endParaRPr lang="en-US" b="1" i="1" dirty="0"/>
          </a:p>
          <a:p>
            <a:pPr>
              <a:buFont typeface="Arial" charset="0"/>
              <a:buNone/>
              <a:defRPr/>
            </a:pPr>
            <a:r>
              <a:rPr lang="en-US" dirty="0"/>
              <a:t>Course : Master Thesis</a:t>
            </a:r>
          </a:p>
          <a:p>
            <a:pPr>
              <a:buFont typeface="Arial" charset="0"/>
              <a:buNone/>
              <a:defRPr/>
            </a:pPr>
            <a:r>
              <a:rPr lang="en-US" dirty="0"/>
              <a:t>Department of Chemical Engineering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>
              <a:buFont typeface="Arial" charset="0"/>
              <a:buNone/>
              <a:defRPr/>
            </a:pPr>
            <a:r>
              <a:rPr lang="en-US" dirty="0" smtClean="0"/>
              <a:t>                   </a:t>
            </a:r>
            <a:r>
              <a:rPr lang="en-US" dirty="0"/>
              <a:t>Project-Supervisor </a:t>
            </a:r>
            <a:r>
              <a:rPr lang="en-US" i="1" dirty="0"/>
              <a:t>: </a:t>
            </a:r>
            <a:r>
              <a:rPr lang="en-US" b="1" i="1" dirty="0" err="1"/>
              <a:t>Sigurd</a:t>
            </a:r>
            <a:r>
              <a:rPr lang="en-US" b="1" i="1" dirty="0"/>
              <a:t> </a:t>
            </a:r>
            <a:r>
              <a:rPr lang="en-US" b="1" i="1" dirty="0" err="1"/>
              <a:t>Skogestad</a:t>
            </a:r>
            <a:endParaRPr lang="en-US" b="1" dirty="0">
              <a:solidFill>
                <a:srgbClr val="0070C0"/>
              </a:solidFill>
            </a:endParaRPr>
          </a:p>
          <a:p>
            <a:pPr marL="0" indent="0">
              <a:buFontTx/>
              <a:buNone/>
              <a:defRPr/>
            </a:pPr>
            <a:endParaRPr lang="nb-NO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0F3F8-DCF1-40F0-AE82-4793EC756ACE}" type="datetime1">
              <a:rPr lang="nb-NO" smtClean="0"/>
              <a:t>29.10.2013</a:t>
            </a:fld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3F20-69B2-4218-81EA-E77966EF993E}" type="slidenum">
              <a:rPr lang="nb-NO" smtClean="0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980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Work done so far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>
            <a:normAutofit/>
          </a:bodyPr>
          <a:lstStyle/>
          <a:p>
            <a:r>
              <a:rPr lang="nb-NO" dirty="0" smtClean="0"/>
              <a:t>Model improvement 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Verification and results retrieved for previous work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Optimization</a:t>
            </a:r>
            <a:br>
              <a:rPr lang="nb-NO" dirty="0" smtClean="0"/>
            </a:br>
            <a:r>
              <a:rPr lang="nb-NO" dirty="0" smtClean="0"/>
              <a:t>			</a:t>
            </a:r>
          </a:p>
          <a:p>
            <a:r>
              <a:rPr lang="nb-NO" dirty="0" smtClean="0"/>
              <a:t>Temperature calculation</a:t>
            </a:r>
          </a:p>
          <a:p>
            <a:endParaRPr lang="nb-NO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6B194-CF01-4216-8A80-5D63C17DC81E}" type="datetime1">
              <a:rPr lang="nb-NO" smtClean="0"/>
              <a:t>29.10.2013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3F20-69B2-4218-81EA-E77966EF993E}" type="slidenum">
              <a:rPr lang="nb-NO" smtClean="0"/>
              <a:pPr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4608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Remaining Tasks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>
            <a:normAutofit/>
          </a:bodyPr>
          <a:lstStyle/>
          <a:p>
            <a:r>
              <a:rPr lang="nb-NO" dirty="0" smtClean="0"/>
              <a:t>Selection of measurement for </a:t>
            </a:r>
            <a:r>
              <a:rPr lang="nb-NO" dirty="0" smtClean="0"/>
              <a:t>CVs </a:t>
            </a:r>
          </a:p>
          <a:p>
            <a:pPr marL="0" indent="0">
              <a:buNone/>
            </a:pPr>
            <a:r>
              <a:rPr lang="nb-NO" smtClean="0"/>
              <a:t>[T1,T2,T3......................T120,L,S,Vmax]</a:t>
            </a:r>
            <a:endParaRPr lang="nb-NO" dirty="0" smtClean="0"/>
          </a:p>
          <a:p>
            <a:r>
              <a:rPr lang="nb-NO" dirty="0" smtClean="0"/>
              <a:t>Find a suitable method for the evaluation of loss</a:t>
            </a:r>
            <a:endParaRPr lang="nb-NO" dirty="0" smtClean="0"/>
          </a:p>
          <a:p>
            <a:r>
              <a:rPr lang="nb-NO" dirty="0" smtClean="0"/>
              <a:t>Feedback control for selected CVs using SIMC.</a:t>
            </a:r>
            <a:br>
              <a:rPr lang="nb-NO" dirty="0" smtClean="0"/>
            </a:br>
            <a:endParaRPr lang="nb-NO" dirty="0" smtClean="0"/>
          </a:p>
          <a:p>
            <a:pPr marL="0" indent="0">
              <a:buNone/>
            </a:pPr>
            <a:endParaRPr lang="nb-NO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6B194-CF01-4216-8A80-5D63C17DC81E}" type="datetime1">
              <a:rPr lang="nb-NO" smtClean="0"/>
              <a:t>29.10.2013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3F20-69B2-4218-81EA-E77966EF993E}" type="slidenum">
              <a:rPr lang="nb-NO" smtClean="0"/>
              <a:pPr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756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i="1" dirty="0" smtClean="0">
                <a:latin typeface="Algerian" panose="04020705040A02060702" pitchFamily="82" charset="0"/>
              </a:rPr>
              <a:t>ANY question?</a:t>
            </a:r>
          </a:p>
          <a:p>
            <a:pPr marL="0" indent="0">
              <a:buNone/>
            </a:pPr>
            <a:r>
              <a:rPr lang="nb-NO" sz="3600" dirty="0" smtClean="0">
                <a:latin typeface="Arial Black" panose="020B0A04020102020204" pitchFamily="34" charset="0"/>
              </a:rPr>
              <a:t>Your feedback is welcome</a:t>
            </a:r>
            <a:endParaRPr lang="nb-NO" sz="3600" dirty="0" smtClean="0">
              <a:latin typeface="Arial Black" panose="020B0A040201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6B194-CF01-4216-8A80-5D63C17DC81E}" type="datetime1">
              <a:rPr lang="nb-NO" smtClean="0"/>
              <a:t>29.10.2013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3F20-69B2-4218-81EA-E77966EF993E}" type="slidenum">
              <a:rPr lang="nb-NO" smtClean="0"/>
              <a:pPr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748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14610" y="0"/>
            <a:ext cx="8229600" cy="1143000"/>
          </a:xfrm>
        </p:spPr>
        <p:txBody>
          <a:bodyPr>
            <a:normAutofit/>
          </a:bodyPr>
          <a:lstStyle/>
          <a:p>
            <a:r>
              <a:rPr lang="nb-NO" sz="5400" b="1" dirty="0" smtClean="0"/>
              <a:t>Outline</a:t>
            </a:r>
            <a:endParaRPr lang="nb-NO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altLang="zh-TW" dirty="0" smtClean="0"/>
              <a:t>Introduction </a:t>
            </a:r>
            <a:r>
              <a:rPr lang="en-US" altLang="zh-TW" dirty="0"/>
              <a:t>to Divided Wall Column (DWC)</a:t>
            </a:r>
          </a:p>
          <a:p>
            <a:pPr lvl="1">
              <a:buFont typeface="Arial" pitchFamily="34" charset="0"/>
              <a:buChar char="−"/>
              <a:defRPr/>
            </a:pPr>
            <a:r>
              <a:rPr lang="en-US" altLang="zh-TW" dirty="0" smtClean="0"/>
              <a:t>Need and challenges</a:t>
            </a:r>
            <a:endParaRPr lang="en-US" altLang="zh-TW" dirty="0"/>
          </a:p>
          <a:p>
            <a:pPr>
              <a:buFont typeface="Wingdings" pitchFamily="2" charset="2"/>
              <a:buChar char="Ø"/>
              <a:defRPr/>
            </a:pPr>
            <a:r>
              <a:rPr lang="nb-NO" dirty="0"/>
              <a:t>The </a:t>
            </a:r>
            <a:r>
              <a:rPr lang="nb-NO" dirty="0" smtClean="0"/>
              <a:t>Thesis work.</a:t>
            </a:r>
            <a:endParaRPr lang="nb-NO" dirty="0"/>
          </a:p>
          <a:p>
            <a:pPr>
              <a:buFontTx/>
              <a:buNone/>
              <a:defRPr/>
            </a:pPr>
            <a:r>
              <a:rPr lang="nb-NO" sz="2000" dirty="0"/>
              <a:t>	- </a:t>
            </a:r>
            <a:r>
              <a:rPr lang="nb-NO" sz="1800" dirty="0" smtClean="0"/>
              <a:t>Investigation of all possible modes of operation for DWC</a:t>
            </a:r>
            <a:endParaRPr lang="nb-NO" sz="1800" dirty="0"/>
          </a:p>
          <a:p>
            <a:pPr>
              <a:buFontTx/>
              <a:buNone/>
              <a:defRPr/>
            </a:pPr>
            <a:r>
              <a:rPr lang="nb-NO" sz="1800" dirty="0"/>
              <a:t>    </a:t>
            </a:r>
            <a:r>
              <a:rPr lang="nb-NO" sz="1800" dirty="0" smtClean="0"/>
              <a:t>  </a:t>
            </a:r>
            <a:r>
              <a:rPr lang="nb-NO" sz="1800" dirty="0"/>
              <a:t>- </a:t>
            </a:r>
            <a:r>
              <a:rPr lang="nb-NO" sz="1800" dirty="0" smtClean="0"/>
              <a:t>Self-optimizing control scheme for maximizing the product recovery</a:t>
            </a:r>
            <a:endParaRPr lang="nb-NO" sz="1800" dirty="0"/>
          </a:p>
          <a:p>
            <a:pPr>
              <a:buNone/>
              <a:defRPr/>
            </a:pPr>
            <a:r>
              <a:rPr lang="nb-NO" sz="1800" dirty="0"/>
              <a:t>     </a:t>
            </a:r>
            <a:endParaRPr lang="nb-NO" dirty="0"/>
          </a:p>
          <a:p>
            <a:pPr>
              <a:buFont typeface="Wingdings" pitchFamily="2" charset="2"/>
              <a:buChar char="Ø"/>
              <a:defRPr/>
            </a:pPr>
            <a:r>
              <a:rPr lang="en-US" altLang="zh-TW" dirty="0" smtClean="0"/>
              <a:t>Work done so </a:t>
            </a:r>
            <a:r>
              <a:rPr lang="en-US" altLang="zh-TW" dirty="0" smtClean="0"/>
              <a:t>far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altLang="zh-TW" dirty="0" smtClean="0"/>
              <a:t>Remaining work</a:t>
            </a:r>
            <a:endParaRPr lang="en-US" altLang="zh-TW" dirty="0"/>
          </a:p>
          <a:p>
            <a:pPr marL="0" indent="0">
              <a:buNone/>
            </a:pPr>
            <a:endParaRPr lang="nb-NO" sz="3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5798-A826-498D-8480-7FFD16C9B754}" type="datetime1">
              <a:rPr lang="nb-NO" smtClean="0"/>
              <a:t>29.10.2013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3F20-69B2-4218-81EA-E77966EF993E}" type="slidenum">
              <a:rPr lang="nb-NO" smtClean="0"/>
              <a:pPr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7102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14610" y="0"/>
            <a:ext cx="8229600" cy="1143000"/>
          </a:xfrm>
        </p:spPr>
        <p:txBody>
          <a:bodyPr>
            <a:normAutofit/>
          </a:bodyPr>
          <a:lstStyle/>
          <a:p>
            <a:r>
              <a:rPr lang="nb-NO" sz="5400" b="1" dirty="0" smtClean="0"/>
              <a:t>Why DWC?</a:t>
            </a:r>
            <a:endParaRPr lang="nb-NO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45259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zh-TW" dirty="0" smtClean="0"/>
              <a:t>Capital and energy saving (30%)</a:t>
            </a:r>
          </a:p>
          <a:p>
            <a:pPr>
              <a:defRPr/>
            </a:pPr>
            <a:r>
              <a:rPr lang="en-US" altLang="zh-TW" dirty="0" smtClean="0"/>
              <a:t>Space saving (30%)</a:t>
            </a:r>
          </a:p>
          <a:p>
            <a:pPr>
              <a:defRPr/>
            </a:pPr>
            <a:r>
              <a:rPr lang="en-US" altLang="zh-TW" dirty="0" smtClean="0"/>
              <a:t>Low green house gas emission</a:t>
            </a:r>
          </a:p>
          <a:p>
            <a:pPr>
              <a:defRPr/>
            </a:pPr>
            <a:r>
              <a:rPr lang="en-US" altLang="zh-TW" dirty="0" smtClean="0"/>
              <a:t>Can deal with energy </a:t>
            </a:r>
            <a:r>
              <a:rPr lang="en-US" altLang="zh-TW" dirty="0" smtClean="0"/>
              <a:t>crisis scenario</a:t>
            </a:r>
            <a:endParaRPr lang="en-US" altLang="zh-TW" dirty="0" smtClean="0"/>
          </a:p>
          <a:p>
            <a:pPr>
              <a:defRPr/>
            </a:pPr>
            <a:r>
              <a:rPr lang="en-US" altLang="zh-TW" dirty="0" smtClean="0"/>
              <a:t>Thermal stress reduced </a:t>
            </a:r>
            <a:endParaRPr lang="en-US" altLang="zh-TW" dirty="0"/>
          </a:p>
          <a:p>
            <a:pPr marL="0" indent="0">
              <a:buNone/>
              <a:defRPr/>
            </a:pPr>
            <a:endParaRPr lang="en-US" altLang="zh-TW" sz="3600" dirty="0"/>
          </a:p>
          <a:p>
            <a:pPr marL="0" indent="0">
              <a:buNone/>
            </a:pPr>
            <a:endParaRPr lang="nb-NO" sz="3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5798-A826-498D-8480-7FFD16C9B754}" type="datetime1">
              <a:rPr lang="nb-NO" smtClean="0"/>
              <a:t>29.10.2013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3F20-69B2-4218-81EA-E77966EF993E}" type="slidenum">
              <a:rPr lang="nb-NO" smtClean="0"/>
              <a:pPr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954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14610" y="0"/>
            <a:ext cx="8229600" cy="1143000"/>
          </a:xfrm>
        </p:spPr>
        <p:txBody>
          <a:bodyPr>
            <a:normAutofit/>
          </a:bodyPr>
          <a:lstStyle/>
          <a:p>
            <a:r>
              <a:rPr lang="nb-NO" sz="5400" b="1" dirty="0" smtClean="0"/>
              <a:t>Challenges</a:t>
            </a:r>
            <a:endParaRPr lang="nb-NO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45259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zh-TW" dirty="0" smtClean="0"/>
              <a:t>Reliable design</a:t>
            </a:r>
          </a:p>
          <a:p>
            <a:pPr>
              <a:defRPr/>
            </a:pPr>
            <a:r>
              <a:rPr lang="en-US" altLang="zh-TW" dirty="0" smtClean="0"/>
              <a:t>Operation and Control</a:t>
            </a:r>
          </a:p>
          <a:p>
            <a:pPr>
              <a:defRPr/>
            </a:pPr>
            <a:r>
              <a:rPr lang="en-US" altLang="zh-TW" dirty="0" smtClean="0"/>
              <a:t>Only one pressure range possible</a:t>
            </a:r>
          </a:p>
          <a:p>
            <a:pPr>
              <a:defRPr/>
            </a:pPr>
            <a:r>
              <a:rPr lang="en-US" altLang="zh-TW" dirty="0" smtClean="0"/>
              <a:t>Higher column height</a:t>
            </a:r>
          </a:p>
          <a:p>
            <a:pPr marL="0" indent="0">
              <a:buNone/>
              <a:defRPr/>
            </a:pPr>
            <a:endParaRPr lang="en-US" altLang="zh-TW" dirty="0" smtClean="0"/>
          </a:p>
          <a:p>
            <a:pPr marL="0" indent="0">
              <a:buNone/>
              <a:defRPr/>
            </a:pPr>
            <a:endParaRPr lang="en-US" altLang="zh-TW" sz="3600" dirty="0"/>
          </a:p>
          <a:p>
            <a:pPr marL="0" indent="0">
              <a:buNone/>
            </a:pPr>
            <a:endParaRPr lang="nb-NO" sz="3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5798-A826-498D-8480-7FFD16C9B754}" type="datetime1">
              <a:rPr lang="nb-NO" smtClean="0"/>
              <a:t>29.10.2013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3F20-69B2-4218-81EA-E77966EF993E}" type="slidenum">
              <a:rPr lang="nb-NO" smtClean="0"/>
              <a:pPr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431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725" y="-117715"/>
            <a:ext cx="8229600" cy="1143000"/>
          </a:xfrm>
        </p:spPr>
        <p:txBody>
          <a:bodyPr/>
          <a:lstStyle/>
          <a:p>
            <a:r>
              <a:rPr lang="nb-NO" b="1" dirty="0" smtClean="0"/>
              <a:t>Divided Wall Column</a:t>
            </a:r>
            <a:endParaRPr lang="nb-NO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F4713-6CAD-4509-90E1-888FE83BF578}" type="datetime1">
              <a:rPr lang="nb-NO" smtClean="0"/>
              <a:t>29.10.2013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3F20-69B2-4218-81EA-E77966EF993E}" type="slidenum">
              <a:rPr lang="nb-NO" smtClean="0"/>
              <a:pPr/>
              <a:t>5</a:t>
            </a:fld>
            <a:endParaRPr lang="nb-NO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36712"/>
            <a:ext cx="8892988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971467" y="5877272"/>
            <a:ext cx="77057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1200" b="1" dirty="0"/>
              <a:t>(a) Implementation with three separate columns                   (b) DWC implementation with a side-product</a:t>
            </a:r>
            <a:endParaRPr lang="en-US" altLang="en-US" sz="1200" dirty="0"/>
          </a:p>
          <a:p>
            <a:r>
              <a:rPr lang="en-US" altLang="en-US" sz="1200" b="1" dirty="0"/>
              <a:t>Figure. Thermodynamically equivalent implementations of three-product </a:t>
            </a:r>
            <a:r>
              <a:rPr lang="en-US" altLang="en-US" sz="1200" b="1" dirty="0" err="1"/>
              <a:t>Petlyuk</a:t>
            </a:r>
            <a:r>
              <a:rPr lang="en-US" altLang="en-US" sz="1200" b="1" dirty="0"/>
              <a:t> column</a:t>
            </a:r>
            <a:endParaRPr lang="en-US" altLang="en-US" sz="1200" dirty="0"/>
          </a:p>
          <a:p>
            <a:r>
              <a:rPr lang="en-US" altLang="en-US" sz="1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8980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229600" cy="1143000"/>
          </a:xfrm>
        </p:spPr>
        <p:txBody>
          <a:bodyPr/>
          <a:lstStyle/>
          <a:p>
            <a:r>
              <a:rPr lang="nb-NO" dirty="0" smtClean="0"/>
              <a:t>           Modes of Operation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3179E-BA37-4778-AA6C-B34CEC611AED}" type="datetime1">
              <a:rPr lang="nb-NO" smtClean="0"/>
              <a:t>29.10.2013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3F20-69B2-4218-81EA-E77966EF993E}" type="slidenum">
              <a:rPr lang="nb-NO" smtClean="0"/>
              <a:pPr/>
              <a:t>6</a:t>
            </a:fld>
            <a:endParaRPr lang="nb-NO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8800"/>
            <a:ext cx="8732446" cy="4592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229600" cy="1143000"/>
          </a:xfrm>
        </p:spPr>
        <p:txBody>
          <a:bodyPr/>
          <a:lstStyle/>
          <a:p>
            <a:r>
              <a:rPr lang="nb-NO" dirty="0" smtClean="0"/>
              <a:t>           </a:t>
            </a:r>
            <a:r>
              <a:rPr lang="nb-NO" dirty="0"/>
              <a:t>Optimization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sz="4000" b="1" dirty="0"/>
              <a:t>Objective function</a:t>
            </a:r>
            <a:r>
              <a:rPr lang="nb-NO" sz="4000" b="1" dirty="0" smtClean="0"/>
              <a:t>: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/>
              <a:t/>
            </a:r>
            <a:br>
              <a:rPr lang="nb-NO" dirty="0"/>
            </a:b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                 </a:t>
            </a:r>
          </a:p>
          <a:p>
            <a:pPr marL="0" indent="0">
              <a:buNone/>
            </a:pPr>
            <a:r>
              <a:rPr lang="nb-NO" b="1" dirty="0" smtClean="0">
                <a:solidFill>
                  <a:srgbClr val="FF0000"/>
                </a:solidFill>
              </a:rPr>
              <a:t>Minimize </a:t>
            </a:r>
            <a:r>
              <a:rPr lang="nb-NO" b="1" dirty="0">
                <a:solidFill>
                  <a:srgbClr val="FF0000"/>
                </a:solidFill>
              </a:rPr>
              <a:t>the sum of impurities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3179E-BA37-4778-AA6C-B34CEC611AED}" type="datetime1">
              <a:rPr lang="nb-NO" smtClean="0"/>
              <a:t>29.10.2013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3F20-69B2-4218-81EA-E77966EF993E}" type="slidenum">
              <a:rPr lang="nb-NO" smtClean="0"/>
              <a:pPr/>
              <a:t>7</a:t>
            </a:fld>
            <a:endParaRPr lang="nb-NO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955834"/>
            <a:ext cx="35814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65573"/>
            <a:ext cx="38385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55" y="3904710"/>
            <a:ext cx="13335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429" y="4313310"/>
            <a:ext cx="7143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894085"/>
            <a:ext cx="1076325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6716" y="2564904"/>
            <a:ext cx="8858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435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786114" y="285728"/>
            <a:ext cx="8229600" cy="1143000"/>
          </a:xfrm>
        </p:spPr>
        <p:txBody>
          <a:bodyPr/>
          <a:lstStyle/>
          <a:p>
            <a:r>
              <a:rPr lang="nb-NO" dirty="0" smtClean="0"/>
              <a:t>           Thesis Work: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b-NO" dirty="0" smtClean="0"/>
              <a:t>Little modification in the Petlyuk model</a:t>
            </a:r>
            <a:br>
              <a:rPr lang="nb-NO" dirty="0" smtClean="0"/>
            </a:br>
            <a:endParaRPr lang="nb-NO" dirty="0" smtClean="0"/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Finding optimal solution</a:t>
            </a:r>
            <a:br>
              <a:rPr lang="nb-NO" dirty="0" smtClean="0"/>
            </a:br>
            <a:endParaRPr lang="nb-NO" dirty="0" smtClean="0"/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Finding candidates for self-optimizing CV’s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4. Implementation of feedback control.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3179E-BA37-4778-AA6C-B34CEC611AED}" type="datetime1">
              <a:rPr lang="nb-NO" smtClean="0"/>
              <a:t>29.10.2013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3F20-69B2-4218-81EA-E77966EF993E}" type="slidenum">
              <a:rPr lang="nb-NO" smtClean="0"/>
              <a:pPr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56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Self-optimizing variables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/>
          <a:lstStyle/>
          <a:p>
            <a:r>
              <a:rPr lang="nb-NO" dirty="0" smtClean="0"/>
              <a:t>Implementing disturbance and re-optimize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Loss evaluation</a:t>
            </a:r>
            <a:br>
              <a:rPr lang="nb-NO" dirty="0" smtClean="0"/>
            </a:br>
            <a:r>
              <a:rPr lang="nb-NO" dirty="0" smtClean="0"/>
              <a:t>			</a:t>
            </a:r>
          </a:p>
          <a:p>
            <a:r>
              <a:rPr lang="nb-NO" dirty="0" smtClean="0"/>
              <a:t>work on control structures</a:t>
            </a:r>
          </a:p>
          <a:p>
            <a:endParaRPr lang="nb-NO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6B194-CF01-4216-8A80-5D63C17DC81E}" type="datetime1">
              <a:rPr lang="nb-NO" smtClean="0"/>
              <a:t>29.10.2013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3F20-69B2-4218-81EA-E77966EF993E}" type="slidenum">
              <a:rPr lang="nb-NO" smtClean="0"/>
              <a:pPr/>
              <a:t>9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1167</TotalTime>
  <Words>229</Words>
  <Application>Microsoft Office PowerPoint</Application>
  <PresentationFormat>On-screen Show (4:3)</PresentationFormat>
  <Paragraphs>92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Operation and Control of Divided Wall (Petlyuk) Column</vt:lpstr>
      <vt:lpstr>Outline</vt:lpstr>
      <vt:lpstr>Why DWC?</vt:lpstr>
      <vt:lpstr>Challenges</vt:lpstr>
      <vt:lpstr>Divided Wall Column</vt:lpstr>
      <vt:lpstr>           Modes of Operation</vt:lpstr>
      <vt:lpstr>           Optimization</vt:lpstr>
      <vt:lpstr>           Thesis Work:</vt:lpstr>
      <vt:lpstr>Self-optimizing variables</vt:lpstr>
      <vt:lpstr>Work done so far</vt:lpstr>
      <vt:lpstr>Remaining Tasks</vt:lpstr>
      <vt:lpstr>PowerPoint Presentation</vt:lpstr>
    </vt:vector>
  </TitlesOfParts>
  <Company>NTNU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Presentation 4  Scientific Communication for Engineers</dc:title>
  <dc:creator>Ambari Khanam</dc:creator>
  <cp:lastModifiedBy>Ambari</cp:lastModifiedBy>
  <cp:revision>110</cp:revision>
  <dcterms:created xsi:type="dcterms:W3CDTF">2012-10-30T17:35:03Z</dcterms:created>
  <dcterms:modified xsi:type="dcterms:W3CDTF">2013-10-29T11:57:28Z</dcterms:modified>
</cp:coreProperties>
</file>