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9" r:id="rId4"/>
    <p:sldId id="265" r:id="rId5"/>
    <p:sldId id="259" r:id="rId6"/>
    <p:sldId id="264" r:id="rId7"/>
    <p:sldId id="261" r:id="rId8"/>
  </p:sldIdLst>
  <p:sldSz cx="12192000" cy="6858000"/>
  <p:notesSz cx="6808788" cy="99409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gurd Skogestad" initials="SS" lastIdx="1" clrIdx="0">
    <p:extLst>
      <p:ext uri="{19B8F6BF-5375-455C-9EA6-DF929625EA0E}">
        <p15:presenceInfo xmlns:p15="http://schemas.microsoft.com/office/powerpoint/2012/main" userId="S::skoge@ntnu.no::9e9b58ab-b7e1-46a9-91ee-ee3a58a3ed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5A3BF-3A17-4FF9-9E46-3FE2C41BC4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C98733-673C-4559-A169-A8B502C82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F728B-6FEC-4C38-BE01-37AD2228F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B6F0C-E769-44F5-9C69-7DA14DC2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C39F13-843D-40A4-9286-7C1DA6ECD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672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407CD-ED0A-4EA8-BCE2-FBFB609EE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75133-9641-4048-9CE5-52BAF72EA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3E5A0-9D23-4AAD-BDC1-5F1AF2ADF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0BBC7-44AD-48AD-957C-68A6369C2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1FD56-4252-478F-BCB4-5FC77A86B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3386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65D4F1-B9D1-4E1A-A28D-D3463E79D9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411252-BC27-4113-BEE0-0C643E6C72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B00D9-98CB-4594-A831-D0590F6BB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5355B8-AB44-462A-AC97-D968BECEA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BF45B-BC64-41ED-8A50-978279AA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0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EFC0-4873-416E-936D-ECFE88503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C3A8E-DE00-456E-B83C-DFF173969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5F613-5A27-4ABD-8C0B-9220B27A7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C1E78-5314-47CA-AD80-8C9DBE4AD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1BE7C-05F2-4591-BA2B-FB5FFC281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012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43E87-FC1B-4316-A53F-125E0BC9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B1AB8F-38C8-41A0-907D-E32D616B7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13053-A6F7-45D0-BF95-1299C951F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AE62B-E046-4F90-B326-5E51CDA82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C010B-1032-4F67-99C3-45AAAD24D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6210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EA85C-6F52-4C45-8B57-E2AFDAAF9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C5A11-826C-45C5-A1AE-4B648773E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466A0-6BAA-4F95-8810-B1847D4DD9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1CFB54-87DC-47C2-B4E2-8D1FF19B3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E234E4-806B-484D-BA81-EDEA30A4E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4F4900-E3E2-4CE5-8701-4AF85ABEF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85100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44017-7422-4BFB-8CDF-81D29C7F2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0F5ABD-FCFF-4F30-A47F-7BB9B18D8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62C9B-2103-4DDD-B151-29BA685D20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B2A61E-EAA6-4128-AF8F-194D0A5B49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794E8-2703-4955-B96F-D1206C960F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AF2558-FC10-4233-BF80-D2BD49170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D46F8B-6216-41FA-A9E7-F01A81E80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879CBF0-5138-4921-AE0F-D61930E84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1872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C2C3-8B17-4E5D-B665-23947D2DF0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7A7649-B7E4-4D93-A081-A361457C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0F87CD-066C-41C9-BA96-41E95DA97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5A9DF0-395F-4C48-BE71-2F2C4291A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855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BFEE6A-53D9-4930-961A-0E6B03A7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57E730-B78B-4F43-B094-B039B16EC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9B260-4F8B-438D-AD65-EB642E6E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1685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6BA9F-3B65-438B-8CB4-F18259C3C7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39325-B59A-4F33-8BFC-8557CA965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B77E9F-74D2-4A3F-A2DB-A4251A4764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1343B8-86D9-4DC4-A3D0-9AA7B985F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BA25EC-C7DE-456F-BF3C-6E41936B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F024DC-0E0A-4B02-8283-62C4A7246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04974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97B12-EB63-4E97-B848-D2F44AF8E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133EC7-8B62-4B0D-A605-F5535CB73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48390-D8C0-476D-B0DB-5310A636B3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1E28-4EF8-42BC-93B1-4DA2160E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0EA86C-621E-451D-84F9-CFDFAD3E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AF8D2-2267-4F18-8ED1-DB173BDA1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6084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86DB2D-8DBC-4F6E-865A-886A82DC97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00D262-1996-4BC4-8061-8EAFFC4C82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548B9-E255-4786-9196-10CFC8F93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388F-073D-4CB2-91EE-6E95386F89A8}" type="datetimeFigureOut">
              <a:rPr lang="nb-NO" smtClean="0"/>
              <a:t>17.10.2022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FEA3D-1D26-4816-8615-6688CF4DED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9F746D-1000-4D0A-8F14-85781A4AD7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17716-E74A-4C7A-839D-083E7C77F84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96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AC2D8-6F55-45D3-87D5-12225DEA0B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Valg av linje* MTKJ</a:t>
            </a:r>
            <a:br>
              <a:rPr lang="nb-NO" dirty="0"/>
            </a:b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DF684A-5C48-4049-BE47-7A90CE3DE1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Sigurd Skogestad</a:t>
            </a:r>
          </a:p>
          <a:p>
            <a:r>
              <a:rPr lang="nb-NO" dirty="0"/>
              <a:t>Programleder MTKJ</a:t>
            </a:r>
          </a:p>
          <a:p>
            <a:endParaRPr lang="nb-NO" dirty="0"/>
          </a:p>
          <a:p>
            <a:r>
              <a:rPr lang="nb-NO" dirty="0"/>
              <a:t>17. oktober 2022, kl. 14:15-16:00 (Aud. K5)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9E77A-8B9D-4AA2-A4D5-C2B7D1F76461}"/>
              </a:ext>
            </a:extLst>
          </p:cNvPr>
          <p:cNvSpPr txBox="1"/>
          <p:nvPr/>
        </p:nvSpPr>
        <p:spPr>
          <a:xfrm>
            <a:off x="1294646" y="6138250"/>
            <a:ext cx="8747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*Også kalt «spesialisering». Men «Studieretning» er det korrekte ordet ifølge studieplanen. </a:t>
            </a:r>
          </a:p>
        </p:txBody>
      </p:sp>
    </p:spTree>
    <p:extLst>
      <p:ext uri="{BB962C8B-B14F-4D97-AF65-F5344CB8AC3E}">
        <p14:creationId xmlns:p14="http://schemas.microsoft.com/office/powerpoint/2010/main" val="1134426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CA663-6177-4AAB-8532-7465C6EA4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Fire studieretninger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2E1F7-EF1B-49D3-B1CD-31192F883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0" indent="0">
              <a:buNone/>
            </a:pPr>
            <a:r>
              <a:rPr lang="nb-NO" dirty="0"/>
              <a:t>Valg: 1. des. 2022</a:t>
            </a:r>
          </a:p>
          <a:p>
            <a:pPr marL="0" indent="0">
              <a:buNone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24428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E583E-9B68-42C5-8995-645ADB87E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Linjevalg. Hvor viktig er dette valget?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3E8E6-3260-47FE-B2CA-BAE3BFB560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Det er ikke så viktig som mange tror</a:t>
            </a:r>
          </a:p>
          <a:p>
            <a:endParaRPr lang="nb-NO" dirty="0"/>
          </a:p>
          <a:p>
            <a:r>
              <a:rPr lang="nb-NO" dirty="0"/>
              <a:t>Det er viktig for det du vil jobbe med de neste 2 1/2 årene</a:t>
            </a:r>
          </a:p>
          <a:p>
            <a:pPr marL="457200" lvl="1" indent="0">
              <a:buNone/>
            </a:pPr>
            <a:endParaRPr lang="nb-NO" dirty="0"/>
          </a:p>
          <a:p>
            <a:r>
              <a:rPr lang="nb-NO" dirty="0"/>
              <a:t>Men det bestemmer ikke resten av livet ditt</a:t>
            </a:r>
          </a:p>
          <a:p>
            <a:pPr lvl="1"/>
            <a:r>
              <a:rPr lang="nb-NO" dirty="0"/>
              <a:t>Det er helt vanlig at du jobber med noe helt annet senere</a:t>
            </a:r>
          </a:p>
          <a:p>
            <a:pPr lvl="1"/>
            <a:r>
              <a:rPr lang="nb-NO" dirty="0"/>
              <a:t>Eller at det endres i løpet av arbeidskarrieren.</a:t>
            </a:r>
          </a:p>
          <a:p>
            <a:pPr lvl="1"/>
            <a:r>
              <a:rPr lang="nb-NO" dirty="0"/>
              <a:t>Den generelle felles basisen er ofte det viktigste for arbeidsgiver </a:t>
            </a:r>
          </a:p>
        </p:txBody>
      </p:sp>
    </p:spTree>
    <p:extLst>
      <p:ext uri="{BB962C8B-B14F-4D97-AF65-F5344CB8AC3E}">
        <p14:creationId xmlns:p14="http://schemas.microsoft.com/office/powerpoint/2010/main" val="2338141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6AD68-18BA-4676-AE3C-F415E8AE1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81267" cy="1325563"/>
          </a:xfrm>
        </p:spPr>
        <p:txBody>
          <a:bodyPr/>
          <a:lstStyle/>
          <a:p>
            <a:r>
              <a:rPr lang="nb-NO" dirty="0"/>
              <a:t>Hvor / Institutt / Historie (tidligere institutter)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F4BAB-EEDF-430A-A0E2-0D85E386CA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lvl="1"/>
            <a:r>
              <a:rPr lang="nb-NO" dirty="0"/>
              <a:t>Kjemiblokk 3 +</a:t>
            </a:r>
          </a:p>
          <a:p>
            <a:pPr lvl="1"/>
            <a:r>
              <a:rPr lang="nb-NO" dirty="0"/>
              <a:t>Institutt for bioteknologi og matteknologi</a:t>
            </a:r>
          </a:p>
          <a:p>
            <a:pPr lvl="2"/>
            <a:r>
              <a:rPr lang="nb-NO" dirty="0"/>
              <a:t>Historie: Bioteknologi (NTH) + Matteknologi (HIST)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/>
              <a:t>Realfagbygget</a:t>
            </a:r>
          </a:p>
          <a:p>
            <a:pPr lvl="1"/>
            <a:r>
              <a:rPr lang="nb-NO" dirty="0"/>
              <a:t>Institutt for kjemi</a:t>
            </a:r>
          </a:p>
          <a:p>
            <a:pPr lvl="2"/>
            <a:r>
              <a:rPr lang="nb-NO" dirty="0"/>
              <a:t>Historie: Organisk kjemi (NTH) + Fysikalsk kjemi (NTH) + Kjemi (realfag AVH)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/>
              <a:t>Kjemiblokk 4 &amp; 5</a:t>
            </a:r>
          </a:p>
          <a:p>
            <a:pPr lvl="1"/>
            <a:r>
              <a:rPr lang="nb-NO" dirty="0"/>
              <a:t>Institutt for kjemisk prosessteknologi</a:t>
            </a:r>
          </a:p>
          <a:p>
            <a:pPr lvl="2"/>
            <a:r>
              <a:rPr lang="nb-NO" dirty="0"/>
              <a:t>Historie: Kjemiteknikk (NTH) + Industriell kjemi (NTH) + Treforedlingskjemi (NTH)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/>
              <a:t>Kjemiblokk 2 og Bergbygget</a:t>
            </a:r>
          </a:p>
          <a:p>
            <a:pPr lvl="1"/>
            <a:r>
              <a:rPr lang="nb-NO" dirty="0"/>
              <a:t>Institutt for materialteknologi</a:t>
            </a:r>
          </a:p>
          <a:p>
            <a:pPr lvl="2"/>
            <a:r>
              <a:rPr lang="nb-NO" dirty="0"/>
              <a:t>Historie: Uorganisk kjemi (NTH) + Elektrokjemi (NTH) + Metallurgi/Berg (NTH) + Kjemi (HIST)</a:t>
            </a:r>
          </a:p>
          <a:p>
            <a:pPr lvl="2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22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7E39C-D91D-4D95-98E9-3AA42649A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Fordeling av valg (omtrentlig siste 25 år)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B2D50-FDA2-402B-A9FF-D41075374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Bioteknologi: 25%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Kjemi: 10%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prosessteknologi: 40%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energiteknologi: 25%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44253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6B431-C16E-4ECD-B050-A98D374B9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Videre spesialisering/fordypning (Hovedprofiler)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8FEEA-CC17-4515-BF79-F556D0E05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7150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Organisk 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Anvendt teoretisk 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Analytisk kjemi 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Katalyse og petrokjemi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Kolloid- og polymerkjemi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Miljø- og reaktorteknologi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Prosess-systemteknikk (inkludert systembiologi)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Energiteknologi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Metallproduksjon og resirkulering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Grenseflater, overflater og belegg</a:t>
            </a:r>
          </a:p>
          <a:p>
            <a:pPr lvl="1"/>
            <a:r>
              <a:rPr lang="nb-NO" dirty="0">
                <a:solidFill>
                  <a:srgbClr val="FF0000"/>
                </a:solidFill>
              </a:rPr>
              <a:t>Funksjonelle materialer og nanomaterialer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0063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C72DB-6C75-446A-B947-3687CF57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Vår 3. klasse. Obligatoriske emner </a:t>
            </a:r>
            <a:r>
              <a:rPr lang="nb-NO"/>
              <a:t>(fra studieplan</a:t>
            </a:r>
            <a:r>
              <a:rPr lang="nb-NO" dirty="0"/>
              <a:t>) </a:t>
            </a:r>
            <a:br>
              <a:rPr lang="nb-NO" dirty="0"/>
            </a:br>
            <a:r>
              <a:rPr lang="nb-NO" sz="3200" dirty="0">
                <a:solidFill>
                  <a:srgbClr val="FF0000"/>
                </a:solidFill>
              </a:rPr>
              <a:t>Alle: TIØ4252 Teknologiledelse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04A4B-EFEE-4AA2-8E0F-B235CC3E1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3604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nb-NO" dirty="0"/>
              <a:t>Bioteknologi</a:t>
            </a:r>
          </a:p>
          <a:p>
            <a:pPr lvl="1"/>
            <a:r>
              <a:rPr lang="nb-NO" dirty="0"/>
              <a:t>TBT4107 Biokjemi 2</a:t>
            </a:r>
          </a:p>
          <a:p>
            <a:pPr lvl="1"/>
            <a:r>
              <a:rPr lang="nb-NO" dirty="0"/>
              <a:t>TBT4110 Mikrobiologi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</a:t>
            </a:r>
          </a:p>
          <a:p>
            <a:pPr lvl="1"/>
            <a:r>
              <a:rPr lang="nb-NO" dirty="0"/>
              <a:t>Analytisk: KJ2020 Spektroskopiske metoder + KJ2053 Kromatografi + KJ3073 Analytisk miljøkjemi</a:t>
            </a:r>
          </a:p>
          <a:p>
            <a:pPr lvl="1"/>
            <a:r>
              <a:rPr lang="nb-NO" dirty="0"/>
              <a:t>Organisk:  KJ2020 Spektroskopiske metoder + KJ2053 Kromatografi + TKJ4150 Organisk syntese I</a:t>
            </a:r>
          </a:p>
          <a:p>
            <a:pPr lvl="1"/>
            <a:r>
              <a:rPr lang="nb-NO" dirty="0"/>
              <a:t>Anvendt Teoretisk: Ingen obligatoriske</a:t>
            </a:r>
          </a:p>
          <a:p>
            <a:pPr lvl="1"/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Kjemisk prosessteknologi</a:t>
            </a:r>
          </a:p>
          <a:p>
            <a:pPr lvl="1"/>
            <a:r>
              <a:rPr lang="nb-NO" dirty="0"/>
              <a:t>TKP4165 Prosessutforming (Hysys)</a:t>
            </a:r>
          </a:p>
          <a:p>
            <a:pPr lvl="1"/>
            <a:r>
              <a:rPr lang="nb-NO" dirty="0"/>
              <a:t>TKP4107 </a:t>
            </a:r>
            <a:r>
              <a:rPr lang="nb-NO" dirty="0" err="1"/>
              <a:t>Kjemiteknisk</a:t>
            </a:r>
            <a:r>
              <a:rPr lang="nb-NO" dirty="0"/>
              <a:t> termodynamikk</a:t>
            </a:r>
          </a:p>
          <a:p>
            <a:pPr marL="514350" indent="-514350">
              <a:buFont typeface="+mj-lt"/>
              <a:buAutoNum type="arabicPeriod"/>
            </a:pPr>
            <a:endParaRPr lang="nb-NO" dirty="0"/>
          </a:p>
          <a:p>
            <a:pPr marL="514350" indent="-514350">
              <a:buFont typeface="+mj-lt"/>
              <a:buAutoNum type="arabicPeriod"/>
            </a:pPr>
            <a:r>
              <a:rPr lang="nb-NO" dirty="0"/>
              <a:t>Materialkjemi og energiteknologi</a:t>
            </a:r>
          </a:p>
          <a:p>
            <a:pPr lvl="1"/>
            <a:r>
              <a:rPr lang="nb-NO" dirty="0"/>
              <a:t>TMT4252 Elektrokjemi</a:t>
            </a:r>
          </a:p>
          <a:p>
            <a:pPr lvl="1"/>
            <a:r>
              <a:rPr lang="nb-NO" dirty="0"/>
              <a:t>TMT4301 Materialkarakterisering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82446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385</Words>
  <Application>Microsoft Office PowerPoint</Application>
  <PresentationFormat>Widescreen</PresentationFormat>
  <Paragraphs>77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Valg av linje* MTKJ </vt:lpstr>
      <vt:lpstr>Fire studieretninger</vt:lpstr>
      <vt:lpstr>Linjevalg. Hvor viktig er dette valget?</vt:lpstr>
      <vt:lpstr>Hvor / Institutt / Historie (tidligere institutter)</vt:lpstr>
      <vt:lpstr>Fordeling av valg (omtrentlig siste 25 år)</vt:lpstr>
      <vt:lpstr>Videre spesialisering/fordypning (Hovedprofiler)</vt:lpstr>
      <vt:lpstr>Vår 3. klasse. Obligatoriske emner (fra studieplan)  Alle: TIØ4252 Teknologiledelse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Valg av studieretning </dc:title>
  <dc:creator>Sigurd Skogestad</dc:creator>
  <cp:lastModifiedBy>Sigurd Skogestad</cp:lastModifiedBy>
  <cp:revision>84</cp:revision>
  <cp:lastPrinted>2020-03-04T12:47:26Z</cp:lastPrinted>
  <dcterms:created xsi:type="dcterms:W3CDTF">2020-03-01T08:22:30Z</dcterms:created>
  <dcterms:modified xsi:type="dcterms:W3CDTF">2022-10-17T12:26:34Z</dcterms:modified>
</cp:coreProperties>
</file>